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5" r:id="rId6"/>
    <p:sldId id="259" r:id="rId7"/>
    <p:sldId id="390" r:id="rId8"/>
    <p:sldId id="391" r:id="rId9"/>
    <p:sldId id="262" r:id="rId10"/>
    <p:sldId id="263" r:id="rId11"/>
    <p:sldId id="264" r:id="rId12"/>
    <p:sldId id="265" r:id="rId13"/>
    <p:sldId id="392" r:id="rId14"/>
    <p:sldId id="279" r:id="rId15"/>
    <p:sldId id="277" r:id="rId16"/>
    <p:sldId id="267" r:id="rId17"/>
    <p:sldId id="394" r:id="rId18"/>
    <p:sldId id="395" r:id="rId19"/>
    <p:sldId id="268" r:id="rId20"/>
    <p:sldId id="280" r:id="rId21"/>
    <p:sldId id="291" r:id="rId22"/>
    <p:sldId id="313" r:id="rId23"/>
    <p:sldId id="292" r:id="rId24"/>
    <p:sldId id="314" r:id="rId25"/>
    <p:sldId id="293" r:id="rId26"/>
    <p:sldId id="315" r:id="rId27"/>
    <p:sldId id="294" r:id="rId28"/>
    <p:sldId id="316" r:id="rId29"/>
    <p:sldId id="286" r:id="rId30"/>
    <p:sldId id="387" r:id="rId31"/>
    <p:sldId id="384" r:id="rId32"/>
    <p:sldId id="385" r:id="rId33"/>
    <p:sldId id="393" r:id="rId34"/>
    <p:sldId id="296" r:id="rId35"/>
    <p:sldId id="304" r:id="rId36"/>
    <p:sldId id="344" r:id="rId37"/>
    <p:sldId id="377" r:id="rId38"/>
    <p:sldId id="378" r:id="rId39"/>
    <p:sldId id="379" r:id="rId40"/>
    <p:sldId id="380" r:id="rId41"/>
    <p:sldId id="381" r:id="rId42"/>
    <p:sldId id="382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08" r:id="rId60"/>
    <p:sldId id="333" r:id="rId61"/>
    <p:sldId id="334" r:id="rId62"/>
    <p:sldId id="335" r:id="rId63"/>
    <p:sldId id="336" r:id="rId64"/>
    <p:sldId id="337" r:id="rId65"/>
    <p:sldId id="388" r:id="rId66"/>
    <p:sldId id="389" r:id="rId67"/>
    <p:sldId id="338" r:id="rId68"/>
    <p:sldId id="339" r:id="rId69"/>
    <p:sldId id="340" r:id="rId70"/>
    <p:sldId id="341" r:id="rId71"/>
    <p:sldId id="342" r:id="rId72"/>
    <p:sldId id="343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05" r:id="rId86"/>
    <p:sldId id="361" r:id="rId87"/>
    <p:sldId id="36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2" r:id="rId98"/>
    <p:sldId id="373" r:id="rId99"/>
    <p:sldId id="374" r:id="rId100"/>
    <p:sldId id="375" r:id="rId101"/>
    <p:sldId id="376" r:id="rId102"/>
    <p:sldId id="309" r:id="rId103"/>
    <p:sldId id="295" r:id="rId104"/>
    <p:sldId id="310" r:id="rId105"/>
    <p:sldId id="311" r:id="rId106"/>
    <p:sldId id="312" r:id="rId107"/>
    <p:sldId id="297" r:id="rId108"/>
    <p:sldId id="298" r:id="rId109"/>
    <p:sldId id="299" r:id="rId110"/>
    <p:sldId id="300" r:id="rId111"/>
    <p:sldId id="347" r:id="rId112"/>
    <p:sldId id="348" r:id="rId113"/>
    <p:sldId id="301" r:id="rId114"/>
    <p:sldId id="302" r:id="rId115"/>
    <p:sldId id="303" r:id="rId116"/>
    <p:sldId id="306" r:id="rId117"/>
    <p:sldId id="307" r:id="rId118"/>
    <p:sldId id="345" r:id="rId119"/>
    <p:sldId id="346" r:id="rId120"/>
    <p:sldId id="289" r:id="rId121"/>
    <p:sldId id="288" r:id="rId122"/>
    <p:sldId id="290" r:id="rId1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7C295C-E9E3-4769-880D-2EAA908945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FACA9AA-26DE-433F-BB88-3CAD809E7416}">
      <dgm:prSet phldrT="[텍스트]" custT="1"/>
      <dgm:spPr/>
      <dgm:t>
        <a:bodyPr/>
        <a:lstStyle/>
        <a:p>
          <a:pPr latinLnBrk="1"/>
          <a:r>
            <a:rPr lang="ko-KR" altLang="en-US" sz="2400" dirty="0">
              <a:solidFill>
                <a:schemeClr val="tx1">
                  <a:lumMod val="85000"/>
                  <a:lumOff val="15000"/>
                </a:schemeClr>
              </a:solidFill>
            </a:rPr>
            <a:t>목차</a:t>
          </a:r>
        </a:p>
      </dgm:t>
    </dgm:pt>
    <dgm:pt modelId="{4CCFDD02-2115-413C-AD51-81E33C73795A}" type="parTrans" cxnId="{C202FA04-C109-48C9-A25B-5C96CA064135}">
      <dgm:prSet/>
      <dgm:spPr/>
      <dgm:t>
        <a:bodyPr/>
        <a:lstStyle/>
        <a:p>
          <a:pPr latinLnBrk="1"/>
          <a:endParaRPr lang="ko-KR" altLang="en-US"/>
        </a:p>
      </dgm:t>
    </dgm:pt>
    <dgm:pt modelId="{A143D704-F0A7-4F7B-891D-A5128659E0A0}" type="sibTrans" cxnId="{C202FA04-C109-48C9-A25B-5C96CA064135}">
      <dgm:prSet/>
      <dgm:spPr/>
      <dgm:t>
        <a:bodyPr/>
        <a:lstStyle/>
        <a:p>
          <a:pPr latinLnBrk="1"/>
          <a:endParaRPr lang="ko-KR" altLang="en-US"/>
        </a:p>
      </dgm:t>
    </dgm:pt>
    <dgm:pt modelId="{08A0973A-4C62-4C26-BF36-A504AAFFEE8B}">
      <dgm:prSet phldrT="[텍스트]" custT="1"/>
      <dgm:spPr/>
      <dgm:t>
        <a:bodyPr/>
        <a:lstStyle/>
        <a:p>
          <a:pPr latinLnBrk="1"/>
          <a:r>
            <a:rPr lang="ko-KR" altLang="en-US" sz="1600" b="0" dirty="0">
              <a:solidFill>
                <a:srgbClr val="164597"/>
              </a:solidFill>
            </a:rPr>
            <a:t>표지</a:t>
          </a:r>
        </a:p>
      </dgm:t>
    </dgm:pt>
    <dgm:pt modelId="{E8B710F6-B4A7-4261-BE86-2F2FEACABD34}" type="parTrans" cxnId="{39CD398C-28E0-4C6D-B605-70A7C1463D30}">
      <dgm:prSet/>
      <dgm:spPr/>
      <dgm:t>
        <a:bodyPr/>
        <a:lstStyle/>
        <a:p>
          <a:pPr latinLnBrk="1"/>
          <a:endParaRPr lang="ko-KR" altLang="en-US"/>
        </a:p>
      </dgm:t>
    </dgm:pt>
    <dgm:pt modelId="{49D6B118-878A-487A-9261-5ECF6890FE05}" type="sibTrans" cxnId="{39CD398C-28E0-4C6D-B605-70A7C1463D30}">
      <dgm:prSet/>
      <dgm:spPr/>
      <dgm:t>
        <a:bodyPr/>
        <a:lstStyle/>
        <a:p>
          <a:pPr latinLnBrk="1"/>
          <a:endParaRPr lang="ko-KR" altLang="en-US"/>
        </a:p>
      </dgm:t>
    </dgm:pt>
    <dgm:pt modelId="{59180B00-D61F-404C-ADD8-CBC86078E29F}">
      <dgm:prSet phldrT="[텍스트]" custT="1"/>
      <dgm:spPr/>
      <dgm:t>
        <a:bodyPr/>
        <a:lstStyle/>
        <a:p>
          <a:pPr latinLnBrk="1"/>
          <a:r>
            <a: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rPr>
            <a:t>시스템</a:t>
          </a:r>
          <a:r>
            <a:rPr lang="ko-KR" altLang="en-US" sz="1600" dirty="0"/>
            <a:t> </a:t>
          </a:r>
          <a:r>
            <a:rPr lang="ko-KR" altLang="en-US" sz="1600" b="0" dirty="0">
              <a:solidFill>
                <a:srgbClr val="164597"/>
              </a:solidFill>
            </a:rPr>
            <a:t>구조도</a:t>
          </a:r>
        </a:p>
      </dgm:t>
    </dgm:pt>
    <dgm:pt modelId="{5D4F2414-DEBB-448A-8A18-1511216BE1A3}" type="parTrans" cxnId="{6EFBC815-6DCB-4596-858A-594D9E560BFE}">
      <dgm:prSet/>
      <dgm:spPr/>
      <dgm:t>
        <a:bodyPr/>
        <a:lstStyle/>
        <a:p>
          <a:pPr latinLnBrk="1"/>
          <a:endParaRPr lang="ko-KR" altLang="en-US"/>
        </a:p>
      </dgm:t>
    </dgm:pt>
    <dgm:pt modelId="{175FB495-0357-4FF8-8C9C-0D08B75720B4}" type="sibTrans" cxnId="{6EFBC815-6DCB-4596-858A-594D9E560BFE}">
      <dgm:prSet/>
      <dgm:spPr/>
      <dgm:t>
        <a:bodyPr/>
        <a:lstStyle/>
        <a:p>
          <a:pPr latinLnBrk="1"/>
          <a:endParaRPr lang="ko-KR" altLang="en-US"/>
        </a:p>
      </dgm:t>
    </dgm:pt>
    <dgm:pt modelId="{4D534349-2C29-4986-9559-9F0B8C23077B}">
      <dgm:prSet phldrT="[텍스트]" custT="1"/>
      <dgm:spPr/>
      <dgm:t>
        <a:bodyPr/>
        <a:lstStyle/>
        <a:p>
          <a:pPr latinLnBrk="1"/>
          <a:r>
            <a: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rPr>
            <a:t>프로세스</a:t>
          </a:r>
          <a:r>
            <a:rPr lang="ko-KR" altLang="en-US" sz="1600" dirty="0"/>
            <a:t> </a:t>
          </a:r>
          <a:r>
            <a:rPr lang="ko-KR" altLang="en-US" sz="1600" b="0" dirty="0">
              <a:solidFill>
                <a:srgbClr val="164597"/>
              </a:solidFill>
            </a:rPr>
            <a:t>흐름도</a:t>
          </a:r>
        </a:p>
      </dgm:t>
    </dgm:pt>
    <dgm:pt modelId="{374204DA-C712-41D8-89B5-5232DFCEF9CE}" type="parTrans" cxnId="{007882D1-AADE-489C-82B4-9D5421200C5C}">
      <dgm:prSet/>
      <dgm:spPr/>
      <dgm:t>
        <a:bodyPr/>
        <a:lstStyle/>
        <a:p>
          <a:pPr latinLnBrk="1"/>
          <a:endParaRPr lang="ko-KR" altLang="en-US"/>
        </a:p>
      </dgm:t>
    </dgm:pt>
    <dgm:pt modelId="{85B4482E-F75A-4109-ABED-28AD9A0FEE30}" type="sibTrans" cxnId="{007882D1-AADE-489C-82B4-9D5421200C5C}">
      <dgm:prSet/>
      <dgm:spPr/>
      <dgm:t>
        <a:bodyPr/>
        <a:lstStyle/>
        <a:p>
          <a:pPr latinLnBrk="1"/>
          <a:endParaRPr lang="ko-KR" altLang="en-US"/>
        </a:p>
      </dgm:t>
    </dgm:pt>
    <dgm:pt modelId="{3C0A3507-5828-4CF2-A4CF-C818C31A9C5D}">
      <dgm:prSet phldrT="[텍스트]" custT="1"/>
      <dgm:spPr/>
      <dgm:t>
        <a:bodyPr/>
        <a:lstStyle/>
        <a:p>
          <a:pPr latinLnBrk="1"/>
          <a:r>
            <a: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rPr>
            <a:t>스토리보드의</a:t>
          </a:r>
          <a:r>
            <a:rPr lang="ko-KR" altLang="en-US" sz="1600" dirty="0"/>
            <a:t> </a:t>
          </a:r>
          <a:r>
            <a:rPr lang="ko-KR" altLang="en-US" sz="1600" b="0" dirty="0">
              <a:solidFill>
                <a:srgbClr val="164597"/>
              </a:solidFill>
            </a:rPr>
            <a:t>화면설계</a:t>
          </a:r>
          <a:endParaRPr lang="en-US" altLang="ko-KR" sz="1600" b="0" dirty="0">
            <a:solidFill>
              <a:srgbClr val="164597"/>
            </a:solidFill>
          </a:endParaRPr>
        </a:p>
        <a:p>
          <a:pPr latinLnBrk="1"/>
          <a:endParaRPr lang="en-US" altLang="ko-KR" sz="1600" b="0" dirty="0">
            <a:solidFill>
              <a:srgbClr val="164597"/>
            </a:solidFill>
          </a:endParaRPr>
        </a:p>
        <a:p>
          <a:pPr latinLnBrk="1"/>
          <a:endParaRPr lang="en-US" altLang="ko-KR" sz="1600" b="0" dirty="0">
            <a:solidFill>
              <a:srgbClr val="164597"/>
            </a:solidFill>
          </a:endParaRPr>
        </a:p>
        <a:p>
          <a:pPr latinLnBrk="1"/>
          <a:endParaRPr lang="ko-KR" altLang="en-US" sz="1600" b="0" dirty="0">
            <a:solidFill>
              <a:srgbClr val="164597"/>
            </a:solidFill>
          </a:endParaRPr>
        </a:p>
      </dgm:t>
    </dgm:pt>
    <dgm:pt modelId="{E2A89D55-E9FD-4705-B55C-E59D95FA82F8}" type="parTrans" cxnId="{88813DAA-57D7-4556-AAEB-0D8D3ABDF85F}">
      <dgm:prSet/>
      <dgm:spPr/>
      <dgm:t>
        <a:bodyPr/>
        <a:lstStyle/>
        <a:p>
          <a:pPr latinLnBrk="1"/>
          <a:endParaRPr lang="ko-KR" altLang="en-US"/>
        </a:p>
      </dgm:t>
    </dgm:pt>
    <dgm:pt modelId="{8B095978-4891-4F25-BB3D-69C0A994AD4E}" type="sibTrans" cxnId="{88813DAA-57D7-4556-AAEB-0D8D3ABDF85F}">
      <dgm:prSet/>
      <dgm:spPr/>
      <dgm:t>
        <a:bodyPr/>
        <a:lstStyle/>
        <a:p>
          <a:pPr latinLnBrk="1"/>
          <a:endParaRPr lang="ko-KR" altLang="en-US"/>
        </a:p>
      </dgm:t>
    </dgm:pt>
    <dgm:pt modelId="{41570EF7-E9E2-45C0-A4C3-6225CACD0995}">
      <dgm:prSet phldrT="[텍스트]" custT="1"/>
      <dgm:spPr/>
      <dgm:t>
        <a:bodyPr/>
        <a:lstStyle/>
        <a:p>
          <a:pPr latinLnBrk="1"/>
          <a:r>
            <a:rPr lang="ko-KR" altLang="en-US" sz="1600" b="0" dirty="0">
              <a:solidFill>
                <a:schemeClr val="tx1">
                  <a:lumMod val="85000"/>
                  <a:lumOff val="15000"/>
                </a:schemeClr>
              </a:solidFill>
            </a:rPr>
            <a:t>정보</a:t>
          </a:r>
          <a:r>
            <a:rPr lang="ko-KR" altLang="en-US" sz="1600" b="0" dirty="0">
              <a:solidFill>
                <a:srgbClr val="164597"/>
              </a:solidFill>
            </a:rPr>
            <a:t> 구조도</a:t>
          </a:r>
        </a:p>
      </dgm:t>
    </dgm:pt>
    <dgm:pt modelId="{7D2173FC-324D-4DB2-B025-83081B503646}" type="parTrans" cxnId="{783DF0BB-743F-4CF5-87D9-C6DD2FB5AA40}">
      <dgm:prSet/>
      <dgm:spPr/>
      <dgm:t>
        <a:bodyPr/>
        <a:lstStyle/>
        <a:p>
          <a:pPr latinLnBrk="1"/>
          <a:endParaRPr lang="ko-KR" altLang="en-US"/>
        </a:p>
      </dgm:t>
    </dgm:pt>
    <dgm:pt modelId="{FE75D6D8-BF0D-45C5-A68D-FCB2807B3FBC}" type="sibTrans" cxnId="{783DF0BB-743F-4CF5-87D9-C6DD2FB5AA40}">
      <dgm:prSet/>
      <dgm:spPr/>
      <dgm:t>
        <a:bodyPr/>
        <a:lstStyle/>
        <a:p>
          <a:pPr latinLnBrk="1"/>
          <a:endParaRPr lang="ko-KR" altLang="en-US"/>
        </a:p>
      </dgm:t>
    </dgm:pt>
    <dgm:pt modelId="{EE05766F-8205-437C-94F4-E3DC089EED3D}">
      <dgm:prSet phldrT="[텍스트]" custT="1"/>
      <dgm:spPr/>
      <dgm:t>
        <a:bodyPr/>
        <a:lstStyle/>
        <a:p>
          <a:pPr latinLnBrk="1"/>
          <a:r>
            <a:rPr lang="ko-KR" altLang="en-US" sz="1600" b="0" dirty="0">
              <a:solidFill>
                <a:srgbClr val="164597"/>
              </a:solidFill>
            </a:rPr>
            <a:t>개정 이력</a:t>
          </a:r>
        </a:p>
      </dgm:t>
    </dgm:pt>
    <dgm:pt modelId="{2D1BDD61-7DB4-47BD-B2BD-976C678D2D62}" type="parTrans" cxnId="{9BF89BCA-7315-4A69-8811-381B1CF38C63}">
      <dgm:prSet/>
      <dgm:spPr/>
      <dgm:t>
        <a:bodyPr/>
        <a:lstStyle/>
        <a:p>
          <a:pPr latinLnBrk="1"/>
          <a:endParaRPr lang="ko-KR" altLang="en-US"/>
        </a:p>
      </dgm:t>
    </dgm:pt>
    <dgm:pt modelId="{8A57D89C-A9A5-4B05-803C-F3D570D863CB}" type="sibTrans" cxnId="{9BF89BCA-7315-4A69-8811-381B1CF38C63}">
      <dgm:prSet/>
      <dgm:spPr/>
      <dgm:t>
        <a:bodyPr/>
        <a:lstStyle/>
        <a:p>
          <a:pPr latinLnBrk="1"/>
          <a:endParaRPr lang="ko-KR" altLang="en-US"/>
        </a:p>
      </dgm:t>
    </dgm:pt>
    <dgm:pt modelId="{CF76C50A-F6F2-4BA6-9AC9-D218F17782DE}" type="pres">
      <dgm:prSet presAssocID="{587C295C-E9E3-4769-880D-2EAA9089453B}" presName="vert0" presStyleCnt="0">
        <dgm:presLayoutVars>
          <dgm:dir/>
          <dgm:animOne val="branch"/>
          <dgm:animLvl val="lvl"/>
        </dgm:presLayoutVars>
      </dgm:prSet>
      <dgm:spPr/>
    </dgm:pt>
    <dgm:pt modelId="{801907EC-0486-42E3-BEFB-9D6A1C8040D1}" type="pres">
      <dgm:prSet presAssocID="{6FACA9AA-26DE-433F-BB88-3CAD809E7416}" presName="thickLine" presStyleLbl="alignNode1" presStyleIdx="0" presStyleCnt="1"/>
      <dgm:spPr/>
    </dgm:pt>
    <dgm:pt modelId="{657A0F1D-1335-42A1-A633-21D33FA03593}" type="pres">
      <dgm:prSet presAssocID="{6FACA9AA-26DE-433F-BB88-3CAD809E7416}" presName="horz1" presStyleCnt="0"/>
      <dgm:spPr/>
    </dgm:pt>
    <dgm:pt modelId="{C68F1737-8999-4F13-B88E-32E6A33C246B}" type="pres">
      <dgm:prSet presAssocID="{6FACA9AA-26DE-433F-BB88-3CAD809E7416}" presName="tx1" presStyleLbl="revTx" presStyleIdx="0" presStyleCnt="7"/>
      <dgm:spPr/>
    </dgm:pt>
    <dgm:pt modelId="{E41BE05F-63F2-4B3C-8AA7-85256A8E3DD3}" type="pres">
      <dgm:prSet presAssocID="{6FACA9AA-26DE-433F-BB88-3CAD809E7416}" presName="vert1" presStyleCnt="0"/>
      <dgm:spPr/>
    </dgm:pt>
    <dgm:pt modelId="{B8FF0F60-E733-4A43-859E-961A647EF7F2}" type="pres">
      <dgm:prSet presAssocID="{08A0973A-4C62-4C26-BF36-A504AAFFEE8B}" presName="vertSpace2a" presStyleCnt="0"/>
      <dgm:spPr/>
    </dgm:pt>
    <dgm:pt modelId="{A80F3D89-DE46-4192-8C3A-0251AC7740C2}" type="pres">
      <dgm:prSet presAssocID="{08A0973A-4C62-4C26-BF36-A504AAFFEE8B}" presName="horz2" presStyleCnt="0"/>
      <dgm:spPr/>
    </dgm:pt>
    <dgm:pt modelId="{803F3927-1AD5-4BCC-B1B3-EAA6F34F6D43}" type="pres">
      <dgm:prSet presAssocID="{08A0973A-4C62-4C26-BF36-A504AAFFEE8B}" presName="horzSpace2" presStyleCnt="0"/>
      <dgm:spPr/>
    </dgm:pt>
    <dgm:pt modelId="{699A64DE-098D-4414-AC8C-993B9242CB96}" type="pres">
      <dgm:prSet presAssocID="{08A0973A-4C62-4C26-BF36-A504AAFFEE8B}" presName="tx2" presStyleLbl="revTx" presStyleIdx="1" presStyleCnt="7"/>
      <dgm:spPr/>
    </dgm:pt>
    <dgm:pt modelId="{7CA1DCA9-A321-43C1-9D6F-6FECCFC4CD17}" type="pres">
      <dgm:prSet presAssocID="{08A0973A-4C62-4C26-BF36-A504AAFFEE8B}" presName="vert2" presStyleCnt="0"/>
      <dgm:spPr/>
    </dgm:pt>
    <dgm:pt modelId="{52060C5E-2E21-4565-A874-C4AC466CC127}" type="pres">
      <dgm:prSet presAssocID="{08A0973A-4C62-4C26-BF36-A504AAFFEE8B}" presName="thinLine2b" presStyleLbl="callout" presStyleIdx="0" presStyleCnt="6"/>
      <dgm:spPr/>
    </dgm:pt>
    <dgm:pt modelId="{052B55A0-A9DF-48C3-99AB-61F88535B886}" type="pres">
      <dgm:prSet presAssocID="{08A0973A-4C62-4C26-BF36-A504AAFFEE8B}" presName="vertSpace2b" presStyleCnt="0"/>
      <dgm:spPr/>
    </dgm:pt>
    <dgm:pt modelId="{5B1EF376-E950-4B82-9E8A-D2C0A228FDDC}" type="pres">
      <dgm:prSet presAssocID="{EE05766F-8205-437C-94F4-E3DC089EED3D}" presName="horz2" presStyleCnt="0"/>
      <dgm:spPr/>
    </dgm:pt>
    <dgm:pt modelId="{907B5EEF-E736-4EB2-BDD8-FDE96E7B7E54}" type="pres">
      <dgm:prSet presAssocID="{EE05766F-8205-437C-94F4-E3DC089EED3D}" presName="horzSpace2" presStyleCnt="0"/>
      <dgm:spPr/>
    </dgm:pt>
    <dgm:pt modelId="{37268232-57C4-4682-83A5-AED85F5ED6BC}" type="pres">
      <dgm:prSet presAssocID="{EE05766F-8205-437C-94F4-E3DC089EED3D}" presName="tx2" presStyleLbl="revTx" presStyleIdx="2" presStyleCnt="7"/>
      <dgm:spPr/>
    </dgm:pt>
    <dgm:pt modelId="{6A45E40D-C540-43FE-9198-94A50B79050A}" type="pres">
      <dgm:prSet presAssocID="{EE05766F-8205-437C-94F4-E3DC089EED3D}" presName="vert2" presStyleCnt="0"/>
      <dgm:spPr/>
    </dgm:pt>
    <dgm:pt modelId="{5AD3DFB0-7F27-4CD7-B8D4-7EA14326ED4D}" type="pres">
      <dgm:prSet presAssocID="{EE05766F-8205-437C-94F4-E3DC089EED3D}" presName="thinLine2b" presStyleLbl="callout" presStyleIdx="1" presStyleCnt="6"/>
      <dgm:spPr/>
    </dgm:pt>
    <dgm:pt modelId="{98BD7ECA-2DF3-49C7-8DBD-5192D95F2827}" type="pres">
      <dgm:prSet presAssocID="{EE05766F-8205-437C-94F4-E3DC089EED3D}" presName="vertSpace2b" presStyleCnt="0"/>
      <dgm:spPr/>
    </dgm:pt>
    <dgm:pt modelId="{C3997D28-7E00-43DC-BD44-3972D839EFD0}" type="pres">
      <dgm:prSet presAssocID="{41570EF7-E9E2-45C0-A4C3-6225CACD0995}" presName="horz2" presStyleCnt="0"/>
      <dgm:spPr/>
    </dgm:pt>
    <dgm:pt modelId="{2C6E6364-C7FC-4534-B141-8111FE1B615B}" type="pres">
      <dgm:prSet presAssocID="{41570EF7-E9E2-45C0-A4C3-6225CACD0995}" presName="horzSpace2" presStyleCnt="0"/>
      <dgm:spPr/>
    </dgm:pt>
    <dgm:pt modelId="{E485DB02-54AF-4B40-9499-A71A63DBB325}" type="pres">
      <dgm:prSet presAssocID="{41570EF7-E9E2-45C0-A4C3-6225CACD0995}" presName="tx2" presStyleLbl="revTx" presStyleIdx="3" presStyleCnt="7"/>
      <dgm:spPr/>
    </dgm:pt>
    <dgm:pt modelId="{808EA37E-7D03-4E8E-9DC8-1237A421A83F}" type="pres">
      <dgm:prSet presAssocID="{41570EF7-E9E2-45C0-A4C3-6225CACD0995}" presName="vert2" presStyleCnt="0"/>
      <dgm:spPr/>
    </dgm:pt>
    <dgm:pt modelId="{2C5282D7-266F-4081-A0AC-5DC1262143C5}" type="pres">
      <dgm:prSet presAssocID="{41570EF7-E9E2-45C0-A4C3-6225CACD0995}" presName="thinLine2b" presStyleLbl="callout" presStyleIdx="2" presStyleCnt="6"/>
      <dgm:spPr/>
    </dgm:pt>
    <dgm:pt modelId="{19154B85-10BA-44C8-8A34-E67FF90D55B0}" type="pres">
      <dgm:prSet presAssocID="{41570EF7-E9E2-45C0-A4C3-6225CACD0995}" presName="vertSpace2b" presStyleCnt="0"/>
      <dgm:spPr/>
    </dgm:pt>
    <dgm:pt modelId="{90B05BC9-42B7-4245-BA20-9AED53E7B916}" type="pres">
      <dgm:prSet presAssocID="{59180B00-D61F-404C-ADD8-CBC86078E29F}" presName="horz2" presStyleCnt="0"/>
      <dgm:spPr/>
    </dgm:pt>
    <dgm:pt modelId="{2D7591B7-D700-4E28-9D04-A536028FFBFB}" type="pres">
      <dgm:prSet presAssocID="{59180B00-D61F-404C-ADD8-CBC86078E29F}" presName="horzSpace2" presStyleCnt="0"/>
      <dgm:spPr/>
    </dgm:pt>
    <dgm:pt modelId="{87882169-10CA-47F9-8878-E0F9DECF0A78}" type="pres">
      <dgm:prSet presAssocID="{59180B00-D61F-404C-ADD8-CBC86078E29F}" presName="tx2" presStyleLbl="revTx" presStyleIdx="4" presStyleCnt="7"/>
      <dgm:spPr/>
    </dgm:pt>
    <dgm:pt modelId="{964DB9AD-C45A-4AB2-9677-8F8ED2E2A9EF}" type="pres">
      <dgm:prSet presAssocID="{59180B00-D61F-404C-ADD8-CBC86078E29F}" presName="vert2" presStyleCnt="0"/>
      <dgm:spPr/>
    </dgm:pt>
    <dgm:pt modelId="{5B065E9D-E8E9-4487-B073-63430821C0B2}" type="pres">
      <dgm:prSet presAssocID="{59180B00-D61F-404C-ADD8-CBC86078E29F}" presName="thinLine2b" presStyleLbl="callout" presStyleIdx="3" presStyleCnt="6"/>
      <dgm:spPr/>
    </dgm:pt>
    <dgm:pt modelId="{FBBF15E5-3BB8-409C-96FF-02CA88F13509}" type="pres">
      <dgm:prSet presAssocID="{59180B00-D61F-404C-ADD8-CBC86078E29F}" presName="vertSpace2b" presStyleCnt="0"/>
      <dgm:spPr/>
    </dgm:pt>
    <dgm:pt modelId="{449959A0-35F3-4598-AAB0-B604F110D690}" type="pres">
      <dgm:prSet presAssocID="{4D534349-2C29-4986-9559-9F0B8C23077B}" presName="horz2" presStyleCnt="0"/>
      <dgm:spPr/>
    </dgm:pt>
    <dgm:pt modelId="{37225EC1-7CC9-412F-8931-B7795D64446E}" type="pres">
      <dgm:prSet presAssocID="{4D534349-2C29-4986-9559-9F0B8C23077B}" presName="horzSpace2" presStyleCnt="0"/>
      <dgm:spPr/>
    </dgm:pt>
    <dgm:pt modelId="{4FE17403-AE6B-44CE-BE25-C6E57228FA17}" type="pres">
      <dgm:prSet presAssocID="{4D534349-2C29-4986-9559-9F0B8C23077B}" presName="tx2" presStyleLbl="revTx" presStyleIdx="5" presStyleCnt="7"/>
      <dgm:spPr/>
    </dgm:pt>
    <dgm:pt modelId="{A569DCB9-92AF-45E7-8B33-7E0794383142}" type="pres">
      <dgm:prSet presAssocID="{4D534349-2C29-4986-9559-9F0B8C23077B}" presName="vert2" presStyleCnt="0"/>
      <dgm:spPr/>
    </dgm:pt>
    <dgm:pt modelId="{D39BEC69-1A5E-4A24-AC05-948D6DFF338F}" type="pres">
      <dgm:prSet presAssocID="{4D534349-2C29-4986-9559-9F0B8C23077B}" presName="thinLine2b" presStyleLbl="callout" presStyleIdx="4" presStyleCnt="6"/>
      <dgm:spPr/>
    </dgm:pt>
    <dgm:pt modelId="{3983E344-5006-4E5C-88F8-F875B89F5187}" type="pres">
      <dgm:prSet presAssocID="{4D534349-2C29-4986-9559-9F0B8C23077B}" presName="vertSpace2b" presStyleCnt="0"/>
      <dgm:spPr/>
    </dgm:pt>
    <dgm:pt modelId="{BABDBACD-419E-48C6-A672-94F516FA25B2}" type="pres">
      <dgm:prSet presAssocID="{3C0A3507-5828-4CF2-A4CF-C818C31A9C5D}" presName="horz2" presStyleCnt="0"/>
      <dgm:spPr/>
    </dgm:pt>
    <dgm:pt modelId="{2C141118-310A-427D-9B01-A6A8FF5552BE}" type="pres">
      <dgm:prSet presAssocID="{3C0A3507-5828-4CF2-A4CF-C818C31A9C5D}" presName="horzSpace2" presStyleCnt="0"/>
      <dgm:spPr/>
    </dgm:pt>
    <dgm:pt modelId="{81DD3C59-6A47-40E8-846C-33BEB11386FB}" type="pres">
      <dgm:prSet presAssocID="{3C0A3507-5828-4CF2-A4CF-C818C31A9C5D}" presName="tx2" presStyleLbl="revTx" presStyleIdx="6" presStyleCnt="7"/>
      <dgm:spPr/>
    </dgm:pt>
    <dgm:pt modelId="{4234C8B7-9E4B-4074-8246-E5CDA0FD9DD3}" type="pres">
      <dgm:prSet presAssocID="{3C0A3507-5828-4CF2-A4CF-C818C31A9C5D}" presName="vert2" presStyleCnt="0"/>
      <dgm:spPr/>
    </dgm:pt>
    <dgm:pt modelId="{6755EAE7-0FFB-4758-B0E2-C50A633125EB}" type="pres">
      <dgm:prSet presAssocID="{3C0A3507-5828-4CF2-A4CF-C818C31A9C5D}" presName="thinLine2b" presStyleLbl="callout" presStyleIdx="5" presStyleCnt="6"/>
      <dgm:spPr/>
    </dgm:pt>
    <dgm:pt modelId="{8C61DB42-70AC-4CE8-90EB-0A5AFD7E26E7}" type="pres">
      <dgm:prSet presAssocID="{3C0A3507-5828-4CF2-A4CF-C818C31A9C5D}" presName="vertSpace2b" presStyleCnt="0"/>
      <dgm:spPr/>
    </dgm:pt>
  </dgm:ptLst>
  <dgm:cxnLst>
    <dgm:cxn modelId="{C202FA04-C109-48C9-A25B-5C96CA064135}" srcId="{587C295C-E9E3-4769-880D-2EAA9089453B}" destId="{6FACA9AA-26DE-433F-BB88-3CAD809E7416}" srcOrd="0" destOrd="0" parTransId="{4CCFDD02-2115-413C-AD51-81E33C73795A}" sibTransId="{A143D704-F0A7-4F7B-891D-A5128659E0A0}"/>
    <dgm:cxn modelId="{6EFBC815-6DCB-4596-858A-594D9E560BFE}" srcId="{6FACA9AA-26DE-433F-BB88-3CAD809E7416}" destId="{59180B00-D61F-404C-ADD8-CBC86078E29F}" srcOrd="3" destOrd="0" parTransId="{5D4F2414-DEBB-448A-8A18-1511216BE1A3}" sibTransId="{175FB495-0357-4FF8-8C9C-0D08B75720B4}"/>
    <dgm:cxn modelId="{243E7745-C42B-4236-9CE6-0269CA33E891}" type="presOf" srcId="{41570EF7-E9E2-45C0-A4C3-6225CACD0995}" destId="{E485DB02-54AF-4B40-9499-A71A63DBB325}" srcOrd="0" destOrd="0" presId="urn:microsoft.com/office/officeart/2008/layout/LinedList"/>
    <dgm:cxn modelId="{744E834D-2D43-4E86-93BE-F8A6F9D8EB6D}" type="presOf" srcId="{4D534349-2C29-4986-9559-9F0B8C23077B}" destId="{4FE17403-AE6B-44CE-BE25-C6E57228FA17}" srcOrd="0" destOrd="0" presId="urn:microsoft.com/office/officeart/2008/layout/LinedList"/>
    <dgm:cxn modelId="{F240FE50-403D-4D5F-B223-F257EFDF966F}" type="presOf" srcId="{59180B00-D61F-404C-ADD8-CBC86078E29F}" destId="{87882169-10CA-47F9-8878-E0F9DECF0A78}" srcOrd="0" destOrd="0" presId="urn:microsoft.com/office/officeart/2008/layout/LinedList"/>
    <dgm:cxn modelId="{B92D8F7F-E8BF-4D22-BD8A-8CFCF2E4AD4D}" type="presOf" srcId="{587C295C-E9E3-4769-880D-2EAA9089453B}" destId="{CF76C50A-F6F2-4BA6-9AC9-D218F17782DE}" srcOrd="0" destOrd="0" presId="urn:microsoft.com/office/officeart/2008/layout/LinedList"/>
    <dgm:cxn modelId="{39CD398C-28E0-4C6D-B605-70A7C1463D30}" srcId="{6FACA9AA-26DE-433F-BB88-3CAD809E7416}" destId="{08A0973A-4C62-4C26-BF36-A504AAFFEE8B}" srcOrd="0" destOrd="0" parTransId="{E8B710F6-B4A7-4261-BE86-2F2FEACABD34}" sibTransId="{49D6B118-878A-487A-9261-5ECF6890FE05}"/>
    <dgm:cxn modelId="{5F6D548E-CD60-4A95-B49C-ED94CE15482C}" type="presOf" srcId="{08A0973A-4C62-4C26-BF36-A504AAFFEE8B}" destId="{699A64DE-098D-4414-AC8C-993B9242CB96}" srcOrd="0" destOrd="0" presId="urn:microsoft.com/office/officeart/2008/layout/LinedList"/>
    <dgm:cxn modelId="{88813DAA-57D7-4556-AAEB-0D8D3ABDF85F}" srcId="{6FACA9AA-26DE-433F-BB88-3CAD809E7416}" destId="{3C0A3507-5828-4CF2-A4CF-C818C31A9C5D}" srcOrd="5" destOrd="0" parTransId="{E2A89D55-E9FD-4705-B55C-E59D95FA82F8}" sibTransId="{8B095978-4891-4F25-BB3D-69C0A994AD4E}"/>
    <dgm:cxn modelId="{783DF0BB-743F-4CF5-87D9-C6DD2FB5AA40}" srcId="{6FACA9AA-26DE-433F-BB88-3CAD809E7416}" destId="{41570EF7-E9E2-45C0-A4C3-6225CACD0995}" srcOrd="2" destOrd="0" parTransId="{7D2173FC-324D-4DB2-B025-83081B503646}" sibTransId="{FE75D6D8-BF0D-45C5-A68D-FCB2807B3FBC}"/>
    <dgm:cxn modelId="{9BF89BCA-7315-4A69-8811-381B1CF38C63}" srcId="{6FACA9AA-26DE-433F-BB88-3CAD809E7416}" destId="{EE05766F-8205-437C-94F4-E3DC089EED3D}" srcOrd="1" destOrd="0" parTransId="{2D1BDD61-7DB4-47BD-B2BD-976C678D2D62}" sibTransId="{8A57D89C-A9A5-4B05-803C-F3D570D863CB}"/>
    <dgm:cxn modelId="{007882D1-AADE-489C-82B4-9D5421200C5C}" srcId="{6FACA9AA-26DE-433F-BB88-3CAD809E7416}" destId="{4D534349-2C29-4986-9559-9F0B8C23077B}" srcOrd="4" destOrd="0" parTransId="{374204DA-C712-41D8-89B5-5232DFCEF9CE}" sibTransId="{85B4482E-F75A-4109-ABED-28AD9A0FEE30}"/>
    <dgm:cxn modelId="{FC2A34EB-E01B-4001-A13A-C4CE74B80AEE}" type="presOf" srcId="{3C0A3507-5828-4CF2-A4CF-C818C31A9C5D}" destId="{81DD3C59-6A47-40E8-846C-33BEB11386FB}" srcOrd="0" destOrd="0" presId="urn:microsoft.com/office/officeart/2008/layout/LinedList"/>
    <dgm:cxn modelId="{6E98CCEC-0B17-4905-A842-8C73EEE5D6B5}" type="presOf" srcId="{6FACA9AA-26DE-433F-BB88-3CAD809E7416}" destId="{C68F1737-8999-4F13-B88E-32E6A33C246B}" srcOrd="0" destOrd="0" presId="urn:microsoft.com/office/officeart/2008/layout/LinedList"/>
    <dgm:cxn modelId="{B94C2AEF-18A7-436D-A641-1239ED121D61}" type="presOf" srcId="{EE05766F-8205-437C-94F4-E3DC089EED3D}" destId="{37268232-57C4-4682-83A5-AED85F5ED6BC}" srcOrd="0" destOrd="0" presId="urn:microsoft.com/office/officeart/2008/layout/LinedList"/>
    <dgm:cxn modelId="{058A05D8-6C69-4043-A74A-08B8504F4420}" type="presParOf" srcId="{CF76C50A-F6F2-4BA6-9AC9-D218F17782DE}" destId="{801907EC-0486-42E3-BEFB-9D6A1C8040D1}" srcOrd="0" destOrd="0" presId="urn:microsoft.com/office/officeart/2008/layout/LinedList"/>
    <dgm:cxn modelId="{8E25E362-54A3-43A6-9303-7F0CAA69FFB9}" type="presParOf" srcId="{CF76C50A-F6F2-4BA6-9AC9-D218F17782DE}" destId="{657A0F1D-1335-42A1-A633-21D33FA03593}" srcOrd="1" destOrd="0" presId="urn:microsoft.com/office/officeart/2008/layout/LinedList"/>
    <dgm:cxn modelId="{FA75FF13-BD1A-4327-92D7-CD2699EE6658}" type="presParOf" srcId="{657A0F1D-1335-42A1-A633-21D33FA03593}" destId="{C68F1737-8999-4F13-B88E-32E6A33C246B}" srcOrd="0" destOrd="0" presId="urn:microsoft.com/office/officeart/2008/layout/LinedList"/>
    <dgm:cxn modelId="{96B0A0B3-0DB0-461C-B6C4-0427FF058486}" type="presParOf" srcId="{657A0F1D-1335-42A1-A633-21D33FA03593}" destId="{E41BE05F-63F2-4B3C-8AA7-85256A8E3DD3}" srcOrd="1" destOrd="0" presId="urn:microsoft.com/office/officeart/2008/layout/LinedList"/>
    <dgm:cxn modelId="{790E438F-AE99-47C4-89E1-862E8329EDF0}" type="presParOf" srcId="{E41BE05F-63F2-4B3C-8AA7-85256A8E3DD3}" destId="{B8FF0F60-E733-4A43-859E-961A647EF7F2}" srcOrd="0" destOrd="0" presId="urn:microsoft.com/office/officeart/2008/layout/LinedList"/>
    <dgm:cxn modelId="{BC358657-13F9-487B-960F-5FA812D02E7E}" type="presParOf" srcId="{E41BE05F-63F2-4B3C-8AA7-85256A8E3DD3}" destId="{A80F3D89-DE46-4192-8C3A-0251AC7740C2}" srcOrd="1" destOrd="0" presId="urn:microsoft.com/office/officeart/2008/layout/LinedList"/>
    <dgm:cxn modelId="{9E8DCEB6-1DB4-4484-AED4-DEA73D68BEB6}" type="presParOf" srcId="{A80F3D89-DE46-4192-8C3A-0251AC7740C2}" destId="{803F3927-1AD5-4BCC-B1B3-EAA6F34F6D43}" srcOrd="0" destOrd="0" presId="urn:microsoft.com/office/officeart/2008/layout/LinedList"/>
    <dgm:cxn modelId="{DF0BE7ED-974A-4F7E-B13D-DF716CFA5105}" type="presParOf" srcId="{A80F3D89-DE46-4192-8C3A-0251AC7740C2}" destId="{699A64DE-098D-4414-AC8C-993B9242CB96}" srcOrd="1" destOrd="0" presId="urn:microsoft.com/office/officeart/2008/layout/LinedList"/>
    <dgm:cxn modelId="{D9EC0D61-402C-41A6-B8F9-C999521B276A}" type="presParOf" srcId="{A80F3D89-DE46-4192-8C3A-0251AC7740C2}" destId="{7CA1DCA9-A321-43C1-9D6F-6FECCFC4CD17}" srcOrd="2" destOrd="0" presId="urn:microsoft.com/office/officeart/2008/layout/LinedList"/>
    <dgm:cxn modelId="{C49BEA3F-988B-47EA-8730-73231CAD9F6E}" type="presParOf" srcId="{E41BE05F-63F2-4B3C-8AA7-85256A8E3DD3}" destId="{52060C5E-2E21-4565-A874-C4AC466CC127}" srcOrd="2" destOrd="0" presId="urn:microsoft.com/office/officeart/2008/layout/LinedList"/>
    <dgm:cxn modelId="{B4E67BAB-9E7F-41D6-A55B-B99B3D7A2CB6}" type="presParOf" srcId="{E41BE05F-63F2-4B3C-8AA7-85256A8E3DD3}" destId="{052B55A0-A9DF-48C3-99AB-61F88535B886}" srcOrd="3" destOrd="0" presId="urn:microsoft.com/office/officeart/2008/layout/LinedList"/>
    <dgm:cxn modelId="{85B8C8BE-C775-4388-B954-C6458E02F883}" type="presParOf" srcId="{E41BE05F-63F2-4B3C-8AA7-85256A8E3DD3}" destId="{5B1EF376-E950-4B82-9E8A-D2C0A228FDDC}" srcOrd="4" destOrd="0" presId="urn:microsoft.com/office/officeart/2008/layout/LinedList"/>
    <dgm:cxn modelId="{283657A1-FC2C-41DE-A123-FFCEDB891A9C}" type="presParOf" srcId="{5B1EF376-E950-4B82-9E8A-D2C0A228FDDC}" destId="{907B5EEF-E736-4EB2-BDD8-FDE96E7B7E54}" srcOrd="0" destOrd="0" presId="urn:microsoft.com/office/officeart/2008/layout/LinedList"/>
    <dgm:cxn modelId="{DB29ACAB-9390-41C1-8875-0250570B71C6}" type="presParOf" srcId="{5B1EF376-E950-4B82-9E8A-D2C0A228FDDC}" destId="{37268232-57C4-4682-83A5-AED85F5ED6BC}" srcOrd="1" destOrd="0" presId="urn:microsoft.com/office/officeart/2008/layout/LinedList"/>
    <dgm:cxn modelId="{93CA994F-DED8-4FEE-A319-A66AE80F9C79}" type="presParOf" srcId="{5B1EF376-E950-4B82-9E8A-D2C0A228FDDC}" destId="{6A45E40D-C540-43FE-9198-94A50B79050A}" srcOrd="2" destOrd="0" presId="urn:microsoft.com/office/officeart/2008/layout/LinedList"/>
    <dgm:cxn modelId="{8C2F5D79-EB3D-4129-B55C-9476BA90F242}" type="presParOf" srcId="{E41BE05F-63F2-4B3C-8AA7-85256A8E3DD3}" destId="{5AD3DFB0-7F27-4CD7-B8D4-7EA14326ED4D}" srcOrd="5" destOrd="0" presId="urn:microsoft.com/office/officeart/2008/layout/LinedList"/>
    <dgm:cxn modelId="{2963982D-92B4-4FDD-8A1E-F994201858C5}" type="presParOf" srcId="{E41BE05F-63F2-4B3C-8AA7-85256A8E3DD3}" destId="{98BD7ECA-2DF3-49C7-8DBD-5192D95F2827}" srcOrd="6" destOrd="0" presId="urn:microsoft.com/office/officeart/2008/layout/LinedList"/>
    <dgm:cxn modelId="{53618C15-B73B-4B59-BCC8-83DD648ECC6D}" type="presParOf" srcId="{E41BE05F-63F2-4B3C-8AA7-85256A8E3DD3}" destId="{C3997D28-7E00-43DC-BD44-3972D839EFD0}" srcOrd="7" destOrd="0" presId="urn:microsoft.com/office/officeart/2008/layout/LinedList"/>
    <dgm:cxn modelId="{48B2E7DC-A974-451C-BDF2-6BFE7BC9E9ED}" type="presParOf" srcId="{C3997D28-7E00-43DC-BD44-3972D839EFD0}" destId="{2C6E6364-C7FC-4534-B141-8111FE1B615B}" srcOrd="0" destOrd="0" presId="urn:microsoft.com/office/officeart/2008/layout/LinedList"/>
    <dgm:cxn modelId="{6E887E05-AF99-4DD1-9520-361536C36F27}" type="presParOf" srcId="{C3997D28-7E00-43DC-BD44-3972D839EFD0}" destId="{E485DB02-54AF-4B40-9499-A71A63DBB325}" srcOrd="1" destOrd="0" presId="urn:microsoft.com/office/officeart/2008/layout/LinedList"/>
    <dgm:cxn modelId="{003CAD59-F7CA-42E6-B412-F8553CEB88E9}" type="presParOf" srcId="{C3997D28-7E00-43DC-BD44-3972D839EFD0}" destId="{808EA37E-7D03-4E8E-9DC8-1237A421A83F}" srcOrd="2" destOrd="0" presId="urn:microsoft.com/office/officeart/2008/layout/LinedList"/>
    <dgm:cxn modelId="{DE887A09-E67E-4886-8F61-D294974D8268}" type="presParOf" srcId="{E41BE05F-63F2-4B3C-8AA7-85256A8E3DD3}" destId="{2C5282D7-266F-4081-A0AC-5DC1262143C5}" srcOrd="8" destOrd="0" presId="urn:microsoft.com/office/officeart/2008/layout/LinedList"/>
    <dgm:cxn modelId="{6CB0EFD9-95C0-4B8C-B055-99A5F93FBED1}" type="presParOf" srcId="{E41BE05F-63F2-4B3C-8AA7-85256A8E3DD3}" destId="{19154B85-10BA-44C8-8A34-E67FF90D55B0}" srcOrd="9" destOrd="0" presId="urn:microsoft.com/office/officeart/2008/layout/LinedList"/>
    <dgm:cxn modelId="{433EF287-0B4E-41CB-AA0F-E8EDD63370F5}" type="presParOf" srcId="{E41BE05F-63F2-4B3C-8AA7-85256A8E3DD3}" destId="{90B05BC9-42B7-4245-BA20-9AED53E7B916}" srcOrd="10" destOrd="0" presId="urn:microsoft.com/office/officeart/2008/layout/LinedList"/>
    <dgm:cxn modelId="{D899F43C-61B8-454F-9499-C02234564D71}" type="presParOf" srcId="{90B05BC9-42B7-4245-BA20-9AED53E7B916}" destId="{2D7591B7-D700-4E28-9D04-A536028FFBFB}" srcOrd="0" destOrd="0" presId="urn:microsoft.com/office/officeart/2008/layout/LinedList"/>
    <dgm:cxn modelId="{DE109814-FCA6-401A-BC62-B611ACB47248}" type="presParOf" srcId="{90B05BC9-42B7-4245-BA20-9AED53E7B916}" destId="{87882169-10CA-47F9-8878-E0F9DECF0A78}" srcOrd="1" destOrd="0" presId="urn:microsoft.com/office/officeart/2008/layout/LinedList"/>
    <dgm:cxn modelId="{884F74F2-B21E-4114-8D1C-53C2B1ABC384}" type="presParOf" srcId="{90B05BC9-42B7-4245-BA20-9AED53E7B916}" destId="{964DB9AD-C45A-4AB2-9677-8F8ED2E2A9EF}" srcOrd="2" destOrd="0" presId="urn:microsoft.com/office/officeart/2008/layout/LinedList"/>
    <dgm:cxn modelId="{F9FE2256-BEA7-4EC1-AD9C-D4638E47638E}" type="presParOf" srcId="{E41BE05F-63F2-4B3C-8AA7-85256A8E3DD3}" destId="{5B065E9D-E8E9-4487-B073-63430821C0B2}" srcOrd="11" destOrd="0" presId="urn:microsoft.com/office/officeart/2008/layout/LinedList"/>
    <dgm:cxn modelId="{A687A5A5-3874-4753-A5EE-53A0FCF70C60}" type="presParOf" srcId="{E41BE05F-63F2-4B3C-8AA7-85256A8E3DD3}" destId="{FBBF15E5-3BB8-409C-96FF-02CA88F13509}" srcOrd="12" destOrd="0" presId="urn:microsoft.com/office/officeart/2008/layout/LinedList"/>
    <dgm:cxn modelId="{913AD520-5960-44CC-8B7E-55253E7B8882}" type="presParOf" srcId="{E41BE05F-63F2-4B3C-8AA7-85256A8E3DD3}" destId="{449959A0-35F3-4598-AAB0-B604F110D690}" srcOrd="13" destOrd="0" presId="urn:microsoft.com/office/officeart/2008/layout/LinedList"/>
    <dgm:cxn modelId="{2516D965-F998-4858-B9EA-4EF5819B2A72}" type="presParOf" srcId="{449959A0-35F3-4598-AAB0-B604F110D690}" destId="{37225EC1-7CC9-412F-8931-B7795D64446E}" srcOrd="0" destOrd="0" presId="urn:microsoft.com/office/officeart/2008/layout/LinedList"/>
    <dgm:cxn modelId="{2B65B6EE-FC5F-4974-9C66-6F1D39C12EA5}" type="presParOf" srcId="{449959A0-35F3-4598-AAB0-B604F110D690}" destId="{4FE17403-AE6B-44CE-BE25-C6E57228FA17}" srcOrd="1" destOrd="0" presId="urn:microsoft.com/office/officeart/2008/layout/LinedList"/>
    <dgm:cxn modelId="{AC1EFF76-ACE4-447A-8F3E-D6AC347C949A}" type="presParOf" srcId="{449959A0-35F3-4598-AAB0-B604F110D690}" destId="{A569DCB9-92AF-45E7-8B33-7E0794383142}" srcOrd="2" destOrd="0" presId="urn:microsoft.com/office/officeart/2008/layout/LinedList"/>
    <dgm:cxn modelId="{626A1FF6-4C3A-49B7-B28D-4A29BD501370}" type="presParOf" srcId="{E41BE05F-63F2-4B3C-8AA7-85256A8E3DD3}" destId="{D39BEC69-1A5E-4A24-AC05-948D6DFF338F}" srcOrd="14" destOrd="0" presId="urn:microsoft.com/office/officeart/2008/layout/LinedList"/>
    <dgm:cxn modelId="{E17FBA5A-536D-46CD-AB5B-BF63698BC571}" type="presParOf" srcId="{E41BE05F-63F2-4B3C-8AA7-85256A8E3DD3}" destId="{3983E344-5006-4E5C-88F8-F875B89F5187}" srcOrd="15" destOrd="0" presId="urn:microsoft.com/office/officeart/2008/layout/LinedList"/>
    <dgm:cxn modelId="{7EBF302D-2EE8-4322-B33D-8F2DB27D7B5A}" type="presParOf" srcId="{E41BE05F-63F2-4B3C-8AA7-85256A8E3DD3}" destId="{BABDBACD-419E-48C6-A672-94F516FA25B2}" srcOrd="16" destOrd="0" presId="urn:microsoft.com/office/officeart/2008/layout/LinedList"/>
    <dgm:cxn modelId="{C2446FD9-CE5D-4CF1-BA7B-EF7F9CFABBDB}" type="presParOf" srcId="{BABDBACD-419E-48C6-A672-94F516FA25B2}" destId="{2C141118-310A-427D-9B01-A6A8FF5552BE}" srcOrd="0" destOrd="0" presId="urn:microsoft.com/office/officeart/2008/layout/LinedList"/>
    <dgm:cxn modelId="{15CED24A-A57B-423B-B2F9-775E522B7599}" type="presParOf" srcId="{BABDBACD-419E-48C6-A672-94F516FA25B2}" destId="{81DD3C59-6A47-40E8-846C-33BEB11386FB}" srcOrd="1" destOrd="0" presId="urn:microsoft.com/office/officeart/2008/layout/LinedList"/>
    <dgm:cxn modelId="{92B57D61-02FE-4D13-BFD6-8597018C6E29}" type="presParOf" srcId="{BABDBACD-419E-48C6-A672-94F516FA25B2}" destId="{4234C8B7-9E4B-4074-8246-E5CDA0FD9DD3}" srcOrd="2" destOrd="0" presId="urn:microsoft.com/office/officeart/2008/layout/LinedList"/>
    <dgm:cxn modelId="{FADFA8F8-CC2B-4C7F-83CA-24943C287539}" type="presParOf" srcId="{E41BE05F-63F2-4B3C-8AA7-85256A8E3DD3}" destId="{6755EAE7-0FFB-4758-B0E2-C50A633125EB}" srcOrd="17" destOrd="0" presId="urn:microsoft.com/office/officeart/2008/layout/LinedList"/>
    <dgm:cxn modelId="{D8889173-DDD7-4AD3-9492-16A0B9EAAACC}" type="presParOf" srcId="{E41BE05F-63F2-4B3C-8AA7-85256A8E3DD3}" destId="{8C61DB42-70AC-4CE8-90EB-0A5AFD7E26E7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907EC-0486-42E3-BEFB-9D6A1C8040D1}">
      <dsp:nvSpPr>
        <dsp:cNvPr id="0" name=""/>
        <dsp:cNvSpPr/>
      </dsp:nvSpPr>
      <dsp:spPr>
        <a:xfrm>
          <a:off x="0" y="1964"/>
          <a:ext cx="603537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F1737-8999-4F13-B88E-32E6A33C246B}">
      <dsp:nvSpPr>
        <dsp:cNvPr id="0" name=""/>
        <dsp:cNvSpPr/>
      </dsp:nvSpPr>
      <dsp:spPr>
        <a:xfrm>
          <a:off x="0" y="1964"/>
          <a:ext cx="1207075" cy="4019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>
              <a:solidFill>
                <a:schemeClr val="tx1">
                  <a:lumMod val="85000"/>
                  <a:lumOff val="15000"/>
                </a:schemeClr>
              </a:solidFill>
            </a:rPr>
            <a:t>목차</a:t>
          </a:r>
        </a:p>
      </dsp:txBody>
      <dsp:txXfrm>
        <a:off x="0" y="1964"/>
        <a:ext cx="1207075" cy="4019656"/>
      </dsp:txXfrm>
    </dsp:sp>
    <dsp:sp modelId="{699A64DE-098D-4414-AC8C-993B9242CB96}">
      <dsp:nvSpPr>
        <dsp:cNvPr id="0" name=""/>
        <dsp:cNvSpPr/>
      </dsp:nvSpPr>
      <dsp:spPr>
        <a:xfrm>
          <a:off x="1297606" y="33613"/>
          <a:ext cx="4737772" cy="632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>
              <a:solidFill>
                <a:srgbClr val="164597"/>
              </a:solidFill>
            </a:rPr>
            <a:t>표지</a:t>
          </a:r>
        </a:p>
      </dsp:txBody>
      <dsp:txXfrm>
        <a:off x="1297606" y="33613"/>
        <a:ext cx="4737772" cy="632978"/>
      </dsp:txXfrm>
    </dsp:sp>
    <dsp:sp modelId="{52060C5E-2E21-4565-A874-C4AC466CC127}">
      <dsp:nvSpPr>
        <dsp:cNvPr id="0" name=""/>
        <dsp:cNvSpPr/>
      </dsp:nvSpPr>
      <dsp:spPr>
        <a:xfrm>
          <a:off x="1207075" y="666591"/>
          <a:ext cx="48283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68232-57C4-4682-83A5-AED85F5ED6BC}">
      <dsp:nvSpPr>
        <dsp:cNvPr id="0" name=""/>
        <dsp:cNvSpPr/>
      </dsp:nvSpPr>
      <dsp:spPr>
        <a:xfrm>
          <a:off x="1297606" y="698240"/>
          <a:ext cx="4737772" cy="632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>
              <a:solidFill>
                <a:srgbClr val="164597"/>
              </a:solidFill>
            </a:rPr>
            <a:t>개정 이력</a:t>
          </a:r>
        </a:p>
      </dsp:txBody>
      <dsp:txXfrm>
        <a:off x="1297606" y="698240"/>
        <a:ext cx="4737772" cy="632978"/>
      </dsp:txXfrm>
    </dsp:sp>
    <dsp:sp modelId="{5AD3DFB0-7F27-4CD7-B8D4-7EA14326ED4D}">
      <dsp:nvSpPr>
        <dsp:cNvPr id="0" name=""/>
        <dsp:cNvSpPr/>
      </dsp:nvSpPr>
      <dsp:spPr>
        <a:xfrm>
          <a:off x="1207075" y="1331218"/>
          <a:ext cx="48283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85DB02-54AF-4B40-9499-A71A63DBB325}">
      <dsp:nvSpPr>
        <dsp:cNvPr id="0" name=""/>
        <dsp:cNvSpPr/>
      </dsp:nvSpPr>
      <dsp:spPr>
        <a:xfrm>
          <a:off x="1297606" y="1362867"/>
          <a:ext cx="4737772" cy="632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>
              <a:solidFill>
                <a:schemeClr val="tx1">
                  <a:lumMod val="85000"/>
                  <a:lumOff val="15000"/>
                </a:schemeClr>
              </a:solidFill>
            </a:rPr>
            <a:t>정보</a:t>
          </a:r>
          <a:r>
            <a:rPr lang="ko-KR" altLang="en-US" sz="1600" b="0" kern="1200" dirty="0">
              <a:solidFill>
                <a:srgbClr val="164597"/>
              </a:solidFill>
            </a:rPr>
            <a:t> 구조도</a:t>
          </a:r>
        </a:p>
      </dsp:txBody>
      <dsp:txXfrm>
        <a:off x="1297606" y="1362867"/>
        <a:ext cx="4737772" cy="632978"/>
      </dsp:txXfrm>
    </dsp:sp>
    <dsp:sp modelId="{2C5282D7-266F-4081-A0AC-5DC1262143C5}">
      <dsp:nvSpPr>
        <dsp:cNvPr id="0" name=""/>
        <dsp:cNvSpPr/>
      </dsp:nvSpPr>
      <dsp:spPr>
        <a:xfrm>
          <a:off x="1207075" y="1995845"/>
          <a:ext cx="48283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82169-10CA-47F9-8878-E0F9DECF0A78}">
      <dsp:nvSpPr>
        <dsp:cNvPr id="0" name=""/>
        <dsp:cNvSpPr/>
      </dsp:nvSpPr>
      <dsp:spPr>
        <a:xfrm>
          <a:off x="1297606" y="2027494"/>
          <a:ext cx="4737772" cy="632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시스템</a:t>
          </a:r>
          <a:r>
            <a:rPr lang="ko-KR" altLang="en-US" sz="1600" kern="1200" dirty="0"/>
            <a:t> </a:t>
          </a:r>
          <a:r>
            <a:rPr lang="ko-KR" altLang="en-US" sz="1600" b="0" kern="1200" dirty="0">
              <a:solidFill>
                <a:srgbClr val="164597"/>
              </a:solidFill>
            </a:rPr>
            <a:t>구조도</a:t>
          </a:r>
        </a:p>
      </dsp:txBody>
      <dsp:txXfrm>
        <a:off x="1297606" y="2027494"/>
        <a:ext cx="4737772" cy="632978"/>
      </dsp:txXfrm>
    </dsp:sp>
    <dsp:sp modelId="{5B065E9D-E8E9-4487-B073-63430821C0B2}">
      <dsp:nvSpPr>
        <dsp:cNvPr id="0" name=""/>
        <dsp:cNvSpPr/>
      </dsp:nvSpPr>
      <dsp:spPr>
        <a:xfrm>
          <a:off x="1207075" y="2660472"/>
          <a:ext cx="48283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17403-AE6B-44CE-BE25-C6E57228FA17}">
      <dsp:nvSpPr>
        <dsp:cNvPr id="0" name=""/>
        <dsp:cNvSpPr/>
      </dsp:nvSpPr>
      <dsp:spPr>
        <a:xfrm>
          <a:off x="1297606" y="2692121"/>
          <a:ext cx="4737772" cy="632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프로세스</a:t>
          </a:r>
          <a:r>
            <a:rPr lang="ko-KR" altLang="en-US" sz="1600" kern="1200" dirty="0"/>
            <a:t> </a:t>
          </a:r>
          <a:r>
            <a:rPr lang="ko-KR" altLang="en-US" sz="1600" b="0" kern="1200" dirty="0">
              <a:solidFill>
                <a:srgbClr val="164597"/>
              </a:solidFill>
            </a:rPr>
            <a:t>흐름도</a:t>
          </a:r>
        </a:p>
      </dsp:txBody>
      <dsp:txXfrm>
        <a:off x="1297606" y="2692121"/>
        <a:ext cx="4737772" cy="632978"/>
      </dsp:txXfrm>
    </dsp:sp>
    <dsp:sp modelId="{D39BEC69-1A5E-4A24-AC05-948D6DFF338F}">
      <dsp:nvSpPr>
        <dsp:cNvPr id="0" name=""/>
        <dsp:cNvSpPr/>
      </dsp:nvSpPr>
      <dsp:spPr>
        <a:xfrm>
          <a:off x="1207075" y="3325100"/>
          <a:ext cx="48283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D3C59-6A47-40E8-846C-33BEB11386FB}">
      <dsp:nvSpPr>
        <dsp:cNvPr id="0" name=""/>
        <dsp:cNvSpPr/>
      </dsp:nvSpPr>
      <dsp:spPr>
        <a:xfrm>
          <a:off x="1297606" y="3356748"/>
          <a:ext cx="4737772" cy="632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solidFill>
                <a:schemeClr val="tx1">
                  <a:lumMod val="85000"/>
                  <a:lumOff val="15000"/>
                </a:schemeClr>
              </a:solidFill>
            </a:rPr>
            <a:t>스토리보드의</a:t>
          </a:r>
          <a:r>
            <a:rPr lang="ko-KR" altLang="en-US" sz="1600" kern="1200" dirty="0"/>
            <a:t> </a:t>
          </a:r>
          <a:r>
            <a:rPr lang="ko-KR" altLang="en-US" sz="1600" b="0" kern="1200" dirty="0">
              <a:solidFill>
                <a:srgbClr val="164597"/>
              </a:solidFill>
            </a:rPr>
            <a:t>화면설계</a:t>
          </a:r>
          <a:endParaRPr lang="en-US" altLang="ko-KR" sz="1600" b="0" kern="1200" dirty="0">
            <a:solidFill>
              <a:srgbClr val="164597"/>
            </a:solidFill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b="0" kern="1200" dirty="0">
            <a:solidFill>
              <a:srgbClr val="164597"/>
            </a:solidFill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600" b="0" kern="1200" dirty="0">
            <a:solidFill>
              <a:srgbClr val="164597"/>
            </a:solidFill>
          </a:endParaRPr>
        </a:p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b="0" kern="1200" dirty="0">
            <a:solidFill>
              <a:srgbClr val="164597"/>
            </a:solidFill>
          </a:endParaRPr>
        </a:p>
      </dsp:txBody>
      <dsp:txXfrm>
        <a:off x="1297606" y="3356748"/>
        <a:ext cx="4737772" cy="632978"/>
      </dsp:txXfrm>
    </dsp:sp>
    <dsp:sp modelId="{6755EAE7-0FFB-4758-B0E2-C50A633125EB}">
      <dsp:nvSpPr>
        <dsp:cNvPr id="0" name=""/>
        <dsp:cNvSpPr/>
      </dsp:nvSpPr>
      <dsp:spPr>
        <a:xfrm>
          <a:off x="1207075" y="3989727"/>
          <a:ext cx="48283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141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06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6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41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5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7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6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3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69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2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EFF48-7146-4BBA-BC0A-56C4AFA6CEEF}" type="datetimeFigureOut">
              <a:rPr lang="ko-KR" altLang="en-US" smtClean="0"/>
              <a:t>2025-01-15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64E04-C927-479D-A49B-2E10CD8E0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7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다이아몬드 7"/>
          <p:cNvSpPr/>
          <p:nvPr/>
        </p:nvSpPr>
        <p:spPr>
          <a:xfrm>
            <a:off x="5141494" y="2150937"/>
            <a:ext cx="1909011" cy="1909011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화면 설계 구조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805196"/>
            <a:ext cx="9144000" cy="1082257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Back-End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개발자 </a:t>
            </a:r>
            <a:r>
              <a:rPr lang="en-US" altLang="ko-KR" sz="1800" b="1" dirty="0">
                <a:solidFill>
                  <a:srgbClr val="164597"/>
                </a:solidFill>
              </a:rPr>
              <a:t>3</a:t>
            </a:r>
            <a:r>
              <a:rPr lang="ko-KR" altLang="en-US" sz="1800" b="1" dirty="0">
                <a:solidFill>
                  <a:srgbClr val="164597"/>
                </a:solidFill>
              </a:rPr>
              <a:t>팀 </a:t>
            </a:r>
            <a:endParaRPr lang="en-US" altLang="ko-KR" sz="1800" b="1" dirty="0">
              <a:solidFill>
                <a:srgbClr val="164597"/>
              </a:solidFill>
            </a:endParaRPr>
          </a:p>
          <a:p>
            <a:r>
              <a:rPr lang="ko-KR" altLang="en-US" sz="1800" b="1" dirty="0">
                <a:solidFill>
                  <a:srgbClr val="164597"/>
                </a:solidFill>
              </a:rPr>
              <a:t>원두 </a:t>
            </a:r>
            <a:r>
              <a:rPr lang="en-US" altLang="ko-KR" sz="1800" b="1" dirty="0">
                <a:solidFill>
                  <a:srgbClr val="164597"/>
                </a:solidFill>
              </a:rPr>
              <a:t>want to do</a:t>
            </a:r>
            <a:r>
              <a:rPr lang="ko-KR" altLang="en-US" sz="1800" dirty="0"/>
              <a:t> 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이포근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김성민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김철희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백광민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  <a:endParaRPr lang="ko-KR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9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10621325" y="574635"/>
            <a:ext cx="853128" cy="770019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903777" y="693029"/>
            <a:ext cx="2288223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시스템 구조도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15DB47-C4E6-44B0-A511-237C55D3A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91" y="779649"/>
            <a:ext cx="8622317" cy="601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904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recipeDetail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레시피 게시판 상세 페이지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recipeList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&gt;</a:t>
                </a:r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recipeDetail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71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20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77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대한 제목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작성자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작성일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조회수를 확인 할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50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레시피글에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대한 내용과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이미지를 확인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090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레시피글에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작성된 댓글 목록을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확인할수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865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답글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댓글에 대한 답글을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31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해당 댓글의 내용을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315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삭제 </a:t>
                      </a:r>
                      <a:r>
                        <a:rPr lang="ko-KR" altLang="en-US" sz="800" dirty="0" err="1"/>
                        <a:t>클릭시</a:t>
                      </a:r>
                      <a:r>
                        <a:rPr lang="ko-KR" altLang="en-US" sz="800" dirty="0"/>
                        <a:t> 해당 댓글을 삭제 할 수 있다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55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 페이지에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개의 댓글을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보여줄수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더 많은 댓글을 보기 위해 페이지를 전환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865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현재 로그인 한 상태인 회원의 아이디를 보여준다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865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작성할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댓글의 내용을 입력한다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865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댓글 작성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입력한 댓글이 내용이 작성된다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55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modRecipe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글 수정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55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삭제 되며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55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26" name="타원 25">
            <a:extLst>
              <a:ext uri="{FF2B5EF4-FFF2-40B4-BE49-F238E27FC236}">
                <a16:creationId xmlns:a16="http://schemas.microsoft.com/office/drawing/2014/main" id="{71B5770F-3B36-4A53-8EE8-6FA32674AB13}"/>
              </a:ext>
            </a:extLst>
          </p:cNvPr>
          <p:cNvSpPr/>
          <p:nvPr/>
        </p:nvSpPr>
        <p:spPr>
          <a:xfrm>
            <a:off x="2425289" y="229862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A61EFE4-9D07-4344-BCA8-2BA07048AF4F}"/>
              </a:ext>
            </a:extLst>
          </p:cNvPr>
          <p:cNvSpPr/>
          <p:nvPr/>
        </p:nvSpPr>
        <p:spPr>
          <a:xfrm>
            <a:off x="8332434" y="229862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600D8A-99C1-4E14-8C48-82A7BF9D2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49" y="1105656"/>
            <a:ext cx="8123568" cy="5752343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38576656-2418-47C6-AE88-A319CD796E39}"/>
              </a:ext>
            </a:extLst>
          </p:cNvPr>
          <p:cNvSpPr/>
          <p:nvPr/>
        </p:nvSpPr>
        <p:spPr>
          <a:xfrm>
            <a:off x="1921622" y="167855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13C66E0-E6FA-48F6-878A-3BE9AB610A6B}"/>
              </a:ext>
            </a:extLst>
          </p:cNvPr>
          <p:cNvSpPr/>
          <p:nvPr/>
        </p:nvSpPr>
        <p:spPr>
          <a:xfrm>
            <a:off x="1921621" y="19643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0FE68AD-B26E-478A-AC8F-E2C5492CB767}"/>
              </a:ext>
            </a:extLst>
          </p:cNvPr>
          <p:cNvSpPr/>
          <p:nvPr/>
        </p:nvSpPr>
        <p:spPr>
          <a:xfrm>
            <a:off x="1921621" y="510933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80857F-1BBF-47FF-92B2-FE2CDF9C7CF7}"/>
              </a:ext>
            </a:extLst>
          </p:cNvPr>
          <p:cNvSpPr/>
          <p:nvPr/>
        </p:nvSpPr>
        <p:spPr>
          <a:xfrm>
            <a:off x="3232260" y="549591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3C289BC-003F-4096-A7AD-9F0AE010108A}"/>
              </a:ext>
            </a:extLst>
          </p:cNvPr>
          <p:cNvSpPr/>
          <p:nvPr/>
        </p:nvSpPr>
        <p:spPr>
          <a:xfrm>
            <a:off x="1991728" y="575234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4A5FD2-F795-4F3D-B32C-A24E44E0736D}"/>
              </a:ext>
            </a:extLst>
          </p:cNvPr>
          <p:cNvSpPr/>
          <p:nvPr/>
        </p:nvSpPr>
        <p:spPr>
          <a:xfrm>
            <a:off x="7261447" y="575234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10</a:t>
            </a:r>
            <a:endParaRPr lang="ko-KR" altLang="en-US" sz="5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8EA5CB-A65E-4DAC-857A-51FF260100D4}"/>
              </a:ext>
            </a:extLst>
          </p:cNvPr>
          <p:cNvSpPr/>
          <p:nvPr/>
        </p:nvSpPr>
        <p:spPr>
          <a:xfrm>
            <a:off x="4064696" y="611085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11</a:t>
            </a:r>
            <a:endParaRPr lang="ko-KR" altLang="en-US" sz="5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B4B3D97-0B7D-44AB-A56C-A37B702926FD}"/>
              </a:ext>
            </a:extLst>
          </p:cNvPr>
          <p:cNvSpPr/>
          <p:nvPr/>
        </p:nvSpPr>
        <p:spPr>
          <a:xfrm>
            <a:off x="4694596" y="611085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12</a:t>
            </a:r>
            <a:endParaRPr lang="ko-KR" altLang="en-US" sz="5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1028A54-D21E-41DB-AAF9-A52E956D3781}"/>
              </a:ext>
            </a:extLst>
          </p:cNvPr>
          <p:cNvSpPr/>
          <p:nvPr/>
        </p:nvSpPr>
        <p:spPr>
          <a:xfrm>
            <a:off x="5335679" y="611085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13</a:t>
            </a:r>
            <a:endParaRPr lang="ko-KR" altLang="en-US" sz="5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F14DF55-50A1-46FC-AC87-BE6ECBF51AD6}"/>
              </a:ext>
            </a:extLst>
          </p:cNvPr>
          <p:cNvSpPr/>
          <p:nvPr/>
        </p:nvSpPr>
        <p:spPr>
          <a:xfrm>
            <a:off x="5335679" y="527584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DEDFED8-3A1F-4BF5-893D-329CC8E6629A}"/>
              </a:ext>
            </a:extLst>
          </p:cNvPr>
          <p:cNvSpPr/>
          <p:nvPr/>
        </p:nvSpPr>
        <p:spPr>
          <a:xfrm>
            <a:off x="5868691" y="527583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D02CAE3-0648-4FE0-A808-44D1D10A5DFA}"/>
              </a:ext>
            </a:extLst>
          </p:cNvPr>
          <p:cNvSpPr/>
          <p:nvPr/>
        </p:nvSpPr>
        <p:spPr>
          <a:xfrm>
            <a:off x="6413182" y="527583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335DF2E-7B71-45D1-8B2D-38A26B994098}"/>
              </a:ext>
            </a:extLst>
          </p:cNvPr>
          <p:cNvSpPr/>
          <p:nvPr/>
        </p:nvSpPr>
        <p:spPr>
          <a:xfrm>
            <a:off x="2874953" y="575234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42" name="부제목 2">
            <a:extLst>
              <a:ext uri="{FF2B5EF4-FFF2-40B4-BE49-F238E27FC236}">
                <a16:creationId xmlns:a16="http://schemas.microsoft.com/office/drawing/2014/main" id="{2AEF4B50-1B80-4B7D-9289-BD0FE6C44F75}"/>
              </a:ext>
            </a:extLst>
          </p:cNvPr>
          <p:cNvSpPr txBox="1">
            <a:spLocks/>
          </p:cNvSpPr>
          <p:nvPr/>
        </p:nvSpPr>
        <p:spPr>
          <a:xfrm>
            <a:off x="-1606744" y="1320652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레시피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25690501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modRecipe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레시피 게시판 글 수정 페이지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dirty="0">
                    <a:solidFill>
                      <a:schemeClr val="tx1"/>
                    </a:solidFill>
                    <a:ea typeface="KoPubWorld돋움체 Light" panose="00000300000000000000"/>
                  </a:rPr>
                  <a:t>Header&gt;</a:t>
                </a:r>
                <a:r>
                  <a:rPr lang="en-US" altLang="ko-KR" sz="6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recipeList</a:t>
                </a:r>
                <a:r>
                  <a:rPr lang="en-US" altLang="ko-KR" sz="6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&gt;</a:t>
                </a:r>
                <a:r>
                  <a:rPr lang="en-US" altLang="ko-KR" sz="6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recipeDetail</a:t>
                </a:r>
                <a:r>
                  <a:rPr lang="en-US" altLang="ko-KR" sz="6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&gt;</a:t>
                </a:r>
                <a:r>
                  <a:rPr lang="en-US" altLang="ko-KR" sz="6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modRecipe</a:t>
                </a:r>
                <a:endParaRPr lang="ko-KR" altLang="en-US" sz="6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92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957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12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제목을 표시해준다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242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작성자를 표시해준다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2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내용을 표시해준다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1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 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＇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클릭하여 이미지 업로드를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파일 이름을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이미지를 업로드 할 수 있는 버튼이 나타난다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 업로드 버튼이 사라진다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작성일을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조회수를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576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이전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수정되지 않고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recipeDetail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상세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576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레시피글을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업로드 한 뒤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E6AE8E3-F647-4196-99F3-396EC68D3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2"/>
            <a:ext cx="8093796" cy="5737627"/>
          </a:xfrm>
          <a:prstGeom prst="rect">
            <a:avLst/>
          </a:prstGeom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C311FD6E-ACA5-40AE-BE12-BF117A912E3C}"/>
              </a:ext>
            </a:extLst>
          </p:cNvPr>
          <p:cNvSpPr/>
          <p:nvPr/>
        </p:nvSpPr>
        <p:spPr>
          <a:xfrm>
            <a:off x="2796355" y="261209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B42067-F247-44C1-ACE1-F4DAA4B117A5}"/>
              </a:ext>
            </a:extLst>
          </p:cNvPr>
          <p:cNvSpPr/>
          <p:nvPr/>
        </p:nvSpPr>
        <p:spPr>
          <a:xfrm>
            <a:off x="2796354" y="29328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CF3968D-051A-4390-98BF-F7D51CAC788C}"/>
              </a:ext>
            </a:extLst>
          </p:cNvPr>
          <p:cNvSpPr/>
          <p:nvPr/>
        </p:nvSpPr>
        <p:spPr>
          <a:xfrm>
            <a:off x="2796354" y="323048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EA5D849-2B58-461A-BA07-BF4651BBE85A}"/>
              </a:ext>
            </a:extLst>
          </p:cNvPr>
          <p:cNvSpPr/>
          <p:nvPr/>
        </p:nvSpPr>
        <p:spPr>
          <a:xfrm>
            <a:off x="2796354" y="41654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AD2B18C-14D2-4D6A-949C-B8E4CD690637}"/>
              </a:ext>
            </a:extLst>
          </p:cNvPr>
          <p:cNvSpPr/>
          <p:nvPr/>
        </p:nvSpPr>
        <p:spPr>
          <a:xfrm>
            <a:off x="7332292" y="423551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FFFD49A-77CA-4D62-836B-5A4A7C4E79DF}"/>
              </a:ext>
            </a:extLst>
          </p:cNvPr>
          <p:cNvSpPr/>
          <p:nvPr/>
        </p:nvSpPr>
        <p:spPr>
          <a:xfrm>
            <a:off x="7331555" y="448106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EF1241A-DB55-41B8-B750-BF6692AB382F}"/>
              </a:ext>
            </a:extLst>
          </p:cNvPr>
          <p:cNvSpPr/>
          <p:nvPr/>
        </p:nvSpPr>
        <p:spPr>
          <a:xfrm>
            <a:off x="2795790" y="474750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F803CF8-9F4F-42A9-88BC-80533736EE8A}"/>
              </a:ext>
            </a:extLst>
          </p:cNvPr>
          <p:cNvSpPr/>
          <p:nvPr/>
        </p:nvSpPr>
        <p:spPr>
          <a:xfrm>
            <a:off x="2795790" y="508241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9346C9B-F48D-4C7A-A7E8-C994ABA9B2AC}"/>
              </a:ext>
            </a:extLst>
          </p:cNvPr>
          <p:cNvSpPr/>
          <p:nvPr/>
        </p:nvSpPr>
        <p:spPr>
          <a:xfrm>
            <a:off x="4425005" y="540425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022B6FC-09B3-4363-8FD3-F4056CE4C1B9}"/>
              </a:ext>
            </a:extLst>
          </p:cNvPr>
          <p:cNvSpPr/>
          <p:nvPr/>
        </p:nvSpPr>
        <p:spPr>
          <a:xfrm>
            <a:off x="5061167" y="540425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10</a:t>
            </a:r>
            <a:endParaRPr lang="ko-KR" altLang="en-US" sz="500" b="1" dirty="0"/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484514C1-F336-4D51-87E6-64DF60DEE96C}"/>
              </a:ext>
            </a:extLst>
          </p:cNvPr>
          <p:cNvSpPr txBox="1">
            <a:spLocks/>
          </p:cNvSpPr>
          <p:nvPr/>
        </p:nvSpPr>
        <p:spPr>
          <a:xfrm>
            <a:off x="-1606744" y="1320652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레시피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글 수정 페이지</a:t>
            </a:r>
          </a:p>
        </p:txBody>
      </p:sp>
    </p:spTree>
    <p:extLst>
      <p:ext uri="{BB962C8B-B14F-4D97-AF65-F5344CB8AC3E}">
        <p14:creationId xmlns:p14="http://schemas.microsoft.com/office/powerpoint/2010/main" val="2849864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59719"/>
              </p:ext>
            </p:extLst>
          </p:nvPr>
        </p:nvGraphicFramePr>
        <p:xfrm>
          <a:off x="9834602" y="837944"/>
          <a:ext cx="2166963" cy="589924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마이페이지 프로필 탭 표시 후 프로필 정보 출력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Mypage_profile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마이페이지 결제수단 탭 표시 후 결제정보 출력 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Mypage_payMethod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마이페이지 주문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·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배송 탭 표시 후 최근주문정보 및 배송완료 정보 출력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Mypage_orderList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마이페이지 주소 탭 표시 후 회원의 기본주소정보 출력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Mypage_address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마이페이지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배송지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탭 표시 후 회원의 추가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배송지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조회 후 출력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Mypage_delivery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마이페이지 포인트 탭 표시 후 회원의 포인트 적립 기록 내역 출력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Mypage_point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마이페이지 리뷰 탭 표시 후 회원이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작성했었던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리뷰 내역 출력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Mypage_review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회원탈퇴 페이지로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바로이동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signout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34138" y="1177659"/>
              <a:ext cx="116514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Mypage_main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5357" y="1174900"/>
              <a:ext cx="94793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마이페이지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5801" y="1169151"/>
              <a:ext cx="128545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Header &gt; </a:t>
              </a:r>
              <a:r>
                <a:rPr lang="en-US" altLang="ko-KR" sz="1000" dirty="0" err="1"/>
                <a:t>mypage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4CFD40-59AD-4EB8-AB7C-D4B067E14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22" y="1924050"/>
            <a:ext cx="6503342" cy="4648200"/>
          </a:xfrm>
          <a:prstGeom prst="rect">
            <a:avLst/>
          </a:prstGeom>
        </p:spPr>
      </p:pic>
      <p:sp>
        <p:nvSpPr>
          <p:cNvPr id="30" name="부제목 2">
            <a:extLst>
              <a:ext uri="{FF2B5EF4-FFF2-40B4-BE49-F238E27FC236}">
                <a16:creationId xmlns:a16="http://schemas.microsoft.com/office/drawing/2014/main" id="{30FD9BDE-AC75-44BB-8095-FCA7712E7A74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메인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3CAF3C3-8194-49D8-8785-0A8E0CF00E1C}"/>
              </a:ext>
            </a:extLst>
          </p:cNvPr>
          <p:cNvSpPr/>
          <p:nvPr/>
        </p:nvSpPr>
        <p:spPr>
          <a:xfrm>
            <a:off x="2286327" y="36721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D5CABA7-70EB-4A5B-8D67-A8AE9CC1E5F9}"/>
              </a:ext>
            </a:extLst>
          </p:cNvPr>
          <p:cNvSpPr/>
          <p:nvPr/>
        </p:nvSpPr>
        <p:spPr>
          <a:xfrm>
            <a:off x="3024231" y="367210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3C174E2-583B-4450-861C-EEBC99ECAABA}"/>
              </a:ext>
            </a:extLst>
          </p:cNvPr>
          <p:cNvSpPr/>
          <p:nvPr/>
        </p:nvSpPr>
        <p:spPr>
          <a:xfrm>
            <a:off x="3781185" y="367210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A5DCA53-E388-4F97-97DD-F3AF7E0CC443}"/>
              </a:ext>
            </a:extLst>
          </p:cNvPr>
          <p:cNvSpPr/>
          <p:nvPr/>
        </p:nvSpPr>
        <p:spPr>
          <a:xfrm>
            <a:off x="4554974" y="367210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75172C2-84B3-4D13-9604-C6736C6C5F6C}"/>
              </a:ext>
            </a:extLst>
          </p:cNvPr>
          <p:cNvSpPr/>
          <p:nvPr/>
        </p:nvSpPr>
        <p:spPr>
          <a:xfrm>
            <a:off x="5222770" y="367210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A848A93-8BEE-49D3-AFBA-364C4C2B4470}"/>
              </a:ext>
            </a:extLst>
          </p:cNvPr>
          <p:cNvSpPr/>
          <p:nvPr/>
        </p:nvSpPr>
        <p:spPr>
          <a:xfrm>
            <a:off x="5978237" y="367210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FF8F654-434D-4883-825B-94B5F472296C}"/>
              </a:ext>
            </a:extLst>
          </p:cNvPr>
          <p:cNvSpPr/>
          <p:nvPr/>
        </p:nvSpPr>
        <p:spPr>
          <a:xfrm>
            <a:off x="6652720" y="367209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70B00AD-1BEE-4641-86B3-18F4B9C156B5}"/>
              </a:ext>
            </a:extLst>
          </p:cNvPr>
          <p:cNvSpPr/>
          <p:nvPr/>
        </p:nvSpPr>
        <p:spPr>
          <a:xfrm>
            <a:off x="7402987" y="367209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3035881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86645"/>
              </p:ext>
            </p:extLst>
          </p:nvPr>
        </p:nvGraphicFramePr>
        <p:xfrm>
          <a:off x="9834602" y="837944"/>
          <a:ext cx="2166963" cy="59487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C868667-D222-4406-967F-33AC862F13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" t="-1209" r="18301" b="17561"/>
          <a:stretch/>
        </p:blipFill>
        <p:spPr>
          <a:xfrm>
            <a:off x="1905574" y="1928210"/>
            <a:ext cx="6519390" cy="4662368"/>
          </a:xfrm>
          <a:prstGeom prst="rect">
            <a:avLst/>
          </a:prstGeom>
        </p:spPr>
      </p:pic>
      <p:sp>
        <p:nvSpPr>
          <p:cNvPr id="36" name="부제목 2">
            <a:extLst>
              <a:ext uri="{FF2B5EF4-FFF2-40B4-BE49-F238E27FC236}">
                <a16:creationId xmlns:a16="http://schemas.microsoft.com/office/drawing/2014/main" id="{F536007F-E2B8-4F54-88CF-54F78BAD404B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프로필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4A5BCB5-0916-4960-8FCA-4F951B266609}"/>
              </a:ext>
            </a:extLst>
          </p:cNvPr>
          <p:cNvSpPr/>
          <p:nvPr/>
        </p:nvSpPr>
        <p:spPr>
          <a:xfrm>
            <a:off x="2936570" y="2569858"/>
            <a:ext cx="4394985" cy="466957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C7F2CED-7DCB-4F84-A1F6-08BF84E93AC5}"/>
              </a:ext>
            </a:extLst>
          </p:cNvPr>
          <p:cNvSpPr/>
          <p:nvPr/>
        </p:nvSpPr>
        <p:spPr>
          <a:xfrm>
            <a:off x="2936569" y="3029824"/>
            <a:ext cx="4394985" cy="837342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7307190-4FA4-467C-9AC2-808F3DA92DD2}"/>
              </a:ext>
            </a:extLst>
          </p:cNvPr>
          <p:cNvSpPr/>
          <p:nvPr/>
        </p:nvSpPr>
        <p:spPr>
          <a:xfrm>
            <a:off x="2936568" y="3867166"/>
            <a:ext cx="4394985" cy="2307131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30C653-F40E-4C6D-B133-A018663848EB}"/>
              </a:ext>
            </a:extLst>
          </p:cNvPr>
          <p:cNvGrpSpPr/>
          <p:nvPr/>
        </p:nvGrpSpPr>
        <p:grpSpPr>
          <a:xfrm>
            <a:off x="913121" y="795220"/>
            <a:ext cx="8093796" cy="338554"/>
            <a:chOff x="3320717" y="1133535"/>
            <a:chExt cx="8093796" cy="338554"/>
          </a:xfrm>
          <a:solidFill>
            <a:schemeClr val="accent1"/>
          </a:solidFill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C0A29EC-FCE9-40DF-9D63-7A10B32797C2}"/>
                </a:ext>
              </a:extLst>
            </p:cNvPr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FBFAC5E-0AE9-4F0F-B32F-BC880B154A49}"/>
                  </a:ext>
                </a:extLst>
              </p:cNvPr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196A1CB-D594-49B3-B069-8C5D088363A0}"/>
                  </a:ext>
                </a:extLst>
              </p:cNvPr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D46037D-6818-4C60-995B-5B6B575F82F6}"/>
                  </a:ext>
                </a:extLst>
              </p:cNvPr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C69D35D-86DB-4CFD-BB2A-9D707540A9E8}"/>
                  </a:ext>
                </a:extLst>
              </p:cNvPr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ABDA4E3-2877-4086-B1F9-F61ECD35EE8D}"/>
                  </a:ext>
                </a:extLst>
              </p:cNvPr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39BAEE7-8805-4585-A00B-D9B5C6874B49}"/>
                  </a:ext>
                </a:extLst>
              </p:cNvPr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D51E73-4296-4D1E-9464-8D34E4595086}"/>
                </a:ext>
              </a:extLst>
            </p:cNvPr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A2560B-6F27-47D5-B5DF-315D7F62311C}"/>
                </a:ext>
              </a:extLst>
            </p:cNvPr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E8E03A-4EA6-4AE4-8162-F542EAE60A7B}"/>
                </a:ext>
              </a:extLst>
            </p:cNvPr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AFE1583-5561-4E51-B50D-3BC9AC6FBCB6}"/>
                </a:ext>
              </a:extLst>
            </p:cNvPr>
            <p:cNvSpPr txBox="1"/>
            <p:nvPr/>
          </p:nvSpPr>
          <p:spPr>
            <a:xfrm>
              <a:off x="4834138" y="1177659"/>
              <a:ext cx="116514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Mypage_profile</a:t>
              </a:r>
              <a:endParaRPr lang="ko-KR" altLang="en-US" sz="1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5CD571-B983-4F3C-B42E-4C4BA985CEA2}"/>
                </a:ext>
              </a:extLst>
            </p:cNvPr>
            <p:cNvSpPr txBox="1"/>
            <p:nvPr/>
          </p:nvSpPr>
          <p:spPr>
            <a:xfrm>
              <a:off x="7428287" y="1174900"/>
              <a:ext cx="1251384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마이페이지 프로필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C267D1-D2D6-403F-8187-77CA992B7855}"/>
                </a:ext>
              </a:extLst>
            </p:cNvPr>
            <p:cNvSpPr txBox="1"/>
            <p:nvPr/>
          </p:nvSpPr>
          <p:spPr>
            <a:xfrm>
              <a:off x="10105801" y="1133535"/>
              <a:ext cx="12854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 </a:t>
              </a:r>
              <a:r>
                <a:rPr lang="en-US" altLang="ko-KR" sz="800" dirty="0" err="1"/>
                <a:t>mypage_profile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64134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51574"/>
              </p:ext>
            </p:extLst>
          </p:nvPr>
        </p:nvGraphicFramePr>
        <p:xfrm>
          <a:off x="9834602" y="837944"/>
          <a:ext cx="2166963" cy="568457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회원정보 수정 페이지로 바로 이동 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Mypage_modmember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현재 소유한 포인트 정보 표시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아직 작성하지 않은 리뷰의 개수를 표시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리뷰 작성 페이지로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addReview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F536007F-E2B8-4F54-88CF-54F78BAD404B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프로필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CE2BA7-3637-4C5D-BFD1-A5F63ECB0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22" y="1924049"/>
            <a:ext cx="6503342" cy="4648199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FE964C49-088D-4993-8883-7F9536262B17}"/>
              </a:ext>
            </a:extLst>
          </p:cNvPr>
          <p:cNvSpPr/>
          <p:nvPr/>
        </p:nvSpPr>
        <p:spPr>
          <a:xfrm>
            <a:off x="2989028" y="564351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508462E-E1CD-4A54-877C-2EB511598996}"/>
              </a:ext>
            </a:extLst>
          </p:cNvPr>
          <p:cNvSpPr/>
          <p:nvPr/>
        </p:nvSpPr>
        <p:spPr>
          <a:xfrm>
            <a:off x="3693846" y="564351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D82CF7D-3DE0-4983-A461-566152E63254}"/>
              </a:ext>
            </a:extLst>
          </p:cNvPr>
          <p:cNvSpPr/>
          <p:nvPr/>
        </p:nvSpPr>
        <p:spPr>
          <a:xfrm>
            <a:off x="4819804" y="435161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6E91C50-42A4-444F-BD53-2F2E4D67660C}"/>
              </a:ext>
            </a:extLst>
          </p:cNvPr>
          <p:cNvSpPr/>
          <p:nvPr/>
        </p:nvSpPr>
        <p:spPr>
          <a:xfrm>
            <a:off x="5717596" y="435161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5298266-786B-43DB-B366-D6E599B95D89}"/>
              </a:ext>
            </a:extLst>
          </p:cNvPr>
          <p:cNvSpPr/>
          <p:nvPr/>
        </p:nvSpPr>
        <p:spPr>
          <a:xfrm>
            <a:off x="6685496" y="435161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8E27F3-074B-4051-900F-6DC33ACD7E2F}"/>
              </a:ext>
            </a:extLst>
          </p:cNvPr>
          <p:cNvSpPr/>
          <p:nvPr/>
        </p:nvSpPr>
        <p:spPr>
          <a:xfrm>
            <a:off x="3431097" y="5033394"/>
            <a:ext cx="765552" cy="81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6E5182-8701-4968-B510-C45D5C717B9A}"/>
              </a:ext>
            </a:extLst>
          </p:cNvPr>
          <p:cNvSpPr/>
          <p:nvPr/>
        </p:nvSpPr>
        <p:spPr>
          <a:xfrm>
            <a:off x="4740952" y="3751277"/>
            <a:ext cx="829337" cy="2270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129E54-B037-4A8F-9274-2806687BC1FC}"/>
              </a:ext>
            </a:extLst>
          </p:cNvPr>
          <p:cNvGrpSpPr/>
          <p:nvPr/>
        </p:nvGrpSpPr>
        <p:grpSpPr>
          <a:xfrm>
            <a:off x="913121" y="795220"/>
            <a:ext cx="8093796" cy="338554"/>
            <a:chOff x="3320717" y="1133535"/>
            <a:chExt cx="8093796" cy="338554"/>
          </a:xfrm>
          <a:solidFill>
            <a:schemeClr val="accent1"/>
          </a:solidFill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F6DB7B0-274E-4D32-9BC6-C66090330575}"/>
                </a:ext>
              </a:extLst>
            </p:cNvPr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EDC60E0-DB4E-4126-A4DA-87ABC7BAE281}"/>
                  </a:ext>
                </a:extLst>
              </p:cNvPr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0133BAD-B602-4E9A-B283-4BBFEC220456}"/>
                  </a:ext>
                </a:extLst>
              </p:cNvPr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E5269EB1-EC2D-415A-8E62-F31D8E44AEE7}"/>
                  </a:ext>
                </a:extLst>
              </p:cNvPr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C525C801-47BC-4B1A-8856-8EF12FFA4487}"/>
                  </a:ext>
                </a:extLst>
              </p:cNvPr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8C2DF15-A630-4475-A4E8-4D5351911462}"/>
                  </a:ext>
                </a:extLst>
              </p:cNvPr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5B10F00-0CCF-4BC9-AE5D-FEE95AD0E2E9}"/>
                  </a:ext>
                </a:extLst>
              </p:cNvPr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06FA23-2933-4C19-A64C-49A37E88AF84}"/>
                </a:ext>
              </a:extLst>
            </p:cNvPr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425141-7B5D-432A-A6B1-ED34246011C9}"/>
                </a:ext>
              </a:extLst>
            </p:cNvPr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5AC2AA-D22A-47B8-B9CD-753417E38DBE}"/>
                </a:ext>
              </a:extLst>
            </p:cNvPr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27B1C5-6197-4A43-BDB8-33BCD79DBAC8}"/>
                </a:ext>
              </a:extLst>
            </p:cNvPr>
            <p:cNvSpPr txBox="1"/>
            <p:nvPr/>
          </p:nvSpPr>
          <p:spPr>
            <a:xfrm>
              <a:off x="4834138" y="1177659"/>
              <a:ext cx="116514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Mypage_profile</a:t>
              </a:r>
              <a:endParaRPr lang="ko-KR" altLang="en-US" sz="1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2313EAE-B804-441C-9748-59592D775D6E}"/>
                </a:ext>
              </a:extLst>
            </p:cNvPr>
            <p:cNvSpPr txBox="1"/>
            <p:nvPr/>
          </p:nvSpPr>
          <p:spPr>
            <a:xfrm>
              <a:off x="7428287" y="1174900"/>
              <a:ext cx="1251384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마이페이지 프로필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E5E8C2-6A53-436A-B04F-C1CC1F0CE056}"/>
                </a:ext>
              </a:extLst>
            </p:cNvPr>
            <p:cNvSpPr txBox="1"/>
            <p:nvPr/>
          </p:nvSpPr>
          <p:spPr>
            <a:xfrm>
              <a:off x="10105801" y="1133535"/>
              <a:ext cx="12854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 </a:t>
              </a:r>
              <a:r>
                <a:rPr lang="en-US" altLang="ko-KR" sz="800" dirty="0" err="1"/>
                <a:t>mypage_profile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94492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778167"/>
              </p:ext>
            </p:extLst>
          </p:nvPr>
        </p:nvGraphicFramePr>
        <p:xfrm>
          <a:off x="9834602" y="837944"/>
          <a:ext cx="2166963" cy="597976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 이름 클릭 시 상품 상세페이지로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현재 배송상태를 표시함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F536007F-E2B8-4F54-88CF-54F78BAD404B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프로필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5DB5ED-E58B-48FB-B845-B5112B4C8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74" y="1924050"/>
            <a:ext cx="6519390" cy="464820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4DEA0D25-26F3-4A44-AD70-C311B596A5CB}"/>
              </a:ext>
            </a:extLst>
          </p:cNvPr>
          <p:cNvSpPr/>
          <p:nvPr/>
        </p:nvSpPr>
        <p:spPr>
          <a:xfrm>
            <a:off x="3718870" y="328878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DA4390C-4145-441E-9E4F-6BDB5DC55331}"/>
              </a:ext>
            </a:extLst>
          </p:cNvPr>
          <p:cNvSpPr/>
          <p:nvPr/>
        </p:nvSpPr>
        <p:spPr>
          <a:xfrm>
            <a:off x="7517736" y="368761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3113576-EB08-48F2-AB21-3434C954AF8B}"/>
              </a:ext>
            </a:extLst>
          </p:cNvPr>
          <p:cNvGrpSpPr/>
          <p:nvPr/>
        </p:nvGrpSpPr>
        <p:grpSpPr>
          <a:xfrm>
            <a:off x="913121" y="795220"/>
            <a:ext cx="8093796" cy="338554"/>
            <a:chOff x="3320717" y="1133535"/>
            <a:chExt cx="8093796" cy="338554"/>
          </a:xfrm>
          <a:solidFill>
            <a:schemeClr val="accent1"/>
          </a:solidFill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416FCDC-1385-4F39-99E4-FB6E4128B771}"/>
                </a:ext>
              </a:extLst>
            </p:cNvPr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457AE02-C852-4645-85F5-CAB1C08E0D55}"/>
                  </a:ext>
                </a:extLst>
              </p:cNvPr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9ECA961-0EB9-4B16-A8D4-A7E682B5044A}"/>
                  </a:ext>
                </a:extLst>
              </p:cNvPr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5D9EF93D-4428-4D2F-AD6A-1F8FCFF6DF9E}"/>
                  </a:ext>
                </a:extLst>
              </p:cNvPr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A920D23-C99C-49E8-9290-691424E3FCDF}"/>
                  </a:ext>
                </a:extLst>
              </p:cNvPr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C893AE4-D4FD-4CD3-AE17-CD84A67DC880}"/>
                  </a:ext>
                </a:extLst>
              </p:cNvPr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8D37897-B2FE-42C3-879A-F295EF40EC12}"/>
                  </a:ext>
                </a:extLst>
              </p:cNvPr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05C296-536B-4152-A7CF-2E056C268965}"/>
                </a:ext>
              </a:extLst>
            </p:cNvPr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641C45-D8D8-49BD-9930-E8DCD03C0D0B}"/>
                </a:ext>
              </a:extLst>
            </p:cNvPr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4E23A9-2216-471F-8850-0892FE6CF738}"/>
                </a:ext>
              </a:extLst>
            </p:cNvPr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B11623-C39D-4E31-BF7A-A42A45CB8D33}"/>
                </a:ext>
              </a:extLst>
            </p:cNvPr>
            <p:cNvSpPr txBox="1"/>
            <p:nvPr/>
          </p:nvSpPr>
          <p:spPr>
            <a:xfrm>
              <a:off x="4834138" y="1177659"/>
              <a:ext cx="116514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Mypage_profile</a:t>
              </a:r>
              <a:endParaRPr lang="ko-KR" altLang="en-US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9CB15F-AE93-4BF0-9AA2-082C9281E885}"/>
                </a:ext>
              </a:extLst>
            </p:cNvPr>
            <p:cNvSpPr txBox="1"/>
            <p:nvPr/>
          </p:nvSpPr>
          <p:spPr>
            <a:xfrm>
              <a:off x="7428287" y="1174900"/>
              <a:ext cx="1251384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마이페이지 프로필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BB0B6F-1B5B-4AA8-B80F-CA6C0EF3586F}"/>
                </a:ext>
              </a:extLst>
            </p:cNvPr>
            <p:cNvSpPr txBox="1"/>
            <p:nvPr/>
          </p:nvSpPr>
          <p:spPr>
            <a:xfrm>
              <a:off x="10105801" y="1133535"/>
              <a:ext cx="12854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 </a:t>
              </a:r>
              <a:r>
                <a:rPr lang="en-US" altLang="ko-KR" sz="800" dirty="0" err="1"/>
                <a:t>mypage_profile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5244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93398"/>
              </p:ext>
            </p:extLst>
          </p:nvPr>
        </p:nvGraphicFramePr>
        <p:xfrm>
          <a:off x="9834602" y="837944"/>
          <a:ext cx="2166963" cy="59487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사용자의 기본 정보 및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배송지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정보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개인정보 동의내역을 표시 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795220"/>
            <a:ext cx="8093796" cy="338554"/>
            <a:chOff x="3320717" y="1133535"/>
            <a:chExt cx="8093796" cy="338554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34138" y="1177659"/>
              <a:ext cx="116514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Mypage_profile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28287" y="1174900"/>
              <a:ext cx="1251384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마이페이지 프로필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5801" y="1133535"/>
              <a:ext cx="12854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 </a:t>
              </a:r>
              <a:r>
                <a:rPr lang="en-US" altLang="ko-KR" sz="800" dirty="0" err="1"/>
                <a:t>mypage_profile</a:t>
              </a:r>
              <a:endParaRPr lang="ko-KR" altLang="en-US" sz="8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F536007F-E2B8-4F54-88CF-54F78BAD404B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프로필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CE95F-0C43-4D94-9A5E-4DFDAAC89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76" y="1924050"/>
            <a:ext cx="6513188" cy="464820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1CB1F1BD-B9A6-4D0F-A4C2-B0C74D7A180D}"/>
              </a:ext>
            </a:extLst>
          </p:cNvPr>
          <p:cNvSpPr/>
          <p:nvPr/>
        </p:nvSpPr>
        <p:spPr>
          <a:xfrm>
            <a:off x="1921622" y="198591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296310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362778"/>
              </p:ext>
            </p:extLst>
          </p:nvPr>
        </p:nvGraphicFramePr>
        <p:xfrm>
          <a:off x="9834602" y="837944"/>
          <a:ext cx="2166963" cy="597976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기본 결제수단을 카카오페이로 선택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기본 결제수단을 일반결제로 선택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변경한 값을 수정 후 마이페이지 메인으로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Mypage_main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790367"/>
            <a:ext cx="8093796" cy="338554"/>
            <a:chOff x="3320717" y="1128682"/>
            <a:chExt cx="8093796" cy="338554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1360" y="1184540"/>
              <a:ext cx="128839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Mypage_paymethod</a:t>
              </a:r>
              <a:endParaRPr lang="ko-KR" altLang="en-US" sz="9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98580" y="1184540"/>
              <a:ext cx="1305851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900" dirty="0"/>
                <a:t>마이페이지 결제수단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5801" y="1128682"/>
              <a:ext cx="12854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 </a:t>
              </a:r>
              <a:r>
                <a:rPr lang="en-US" altLang="ko-KR" sz="800" dirty="0" err="1"/>
                <a:t>mypage_paymethod</a:t>
              </a:r>
              <a:endParaRPr lang="ko-KR" altLang="en-US" sz="8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5C003547-FC0A-4185-A8F0-36542DF07CFC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결제수단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81C24BD-3A0F-449A-A235-0CD14E78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0" t="38251" r="25453" b="14596"/>
          <a:stretch/>
        </p:blipFill>
        <p:spPr>
          <a:xfrm>
            <a:off x="1905574" y="1857767"/>
            <a:ext cx="6569441" cy="4809733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245D985-B571-4B67-A560-E5D9580FF08B}"/>
              </a:ext>
            </a:extLst>
          </p:cNvPr>
          <p:cNvSpPr/>
          <p:nvPr/>
        </p:nvSpPr>
        <p:spPr>
          <a:xfrm>
            <a:off x="4111143" y="395441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7BF75E1-76D7-46BF-BA48-4AA36973A272}"/>
              </a:ext>
            </a:extLst>
          </p:cNvPr>
          <p:cNvSpPr/>
          <p:nvPr/>
        </p:nvSpPr>
        <p:spPr>
          <a:xfrm>
            <a:off x="4107685" y="456401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56C15E9-09A6-4AA6-99C5-B99FE139ABE5}"/>
              </a:ext>
            </a:extLst>
          </p:cNvPr>
          <p:cNvSpPr/>
          <p:nvPr/>
        </p:nvSpPr>
        <p:spPr>
          <a:xfrm>
            <a:off x="4677507" y="513551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6334687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67706"/>
              </p:ext>
            </p:extLst>
          </p:nvPr>
        </p:nvGraphicFramePr>
        <p:xfrm>
          <a:off x="9834602" y="837944"/>
          <a:ext cx="2166963" cy="597976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 이름 클릭 시 상품 상세페이지로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338554"/>
            <a:chOff x="3320717" y="1159744"/>
            <a:chExt cx="8093796" cy="338554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1360" y="1184540"/>
              <a:ext cx="128839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Mypage_orderList</a:t>
              </a:r>
              <a:endParaRPr lang="ko-KR" altLang="en-US" sz="9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06198" y="1184540"/>
              <a:ext cx="119264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마이페이지 주문</a:t>
              </a:r>
              <a:r>
                <a:rPr lang="en-US" altLang="ko-KR" sz="800" dirty="0"/>
                <a:t>·</a:t>
              </a:r>
              <a:r>
                <a:rPr lang="ko-KR" altLang="en-US" sz="800" dirty="0"/>
                <a:t>배송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5801" y="1159744"/>
              <a:ext cx="12854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</a:t>
              </a:r>
            </a:p>
            <a:p>
              <a:r>
                <a:rPr lang="en-US" altLang="ko-KR" sz="800" dirty="0" err="1"/>
                <a:t>Mypage_orderList</a:t>
              </a:r>
              <a:endParaRPr lang="ko-KR" altLang="en-US" sz="8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F349674-49A3-4B51-B542-631045AC6C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82" b="15937"/>
          <a:stretch/>
        </p:blipFill>
        <p:spPr>
          <a:xfrm>
            <a:off x="1921622" y="1942378"/>
            <a:ext cx="6503341" cy="4648200"/>
          </a:xfrm>
          <a:prstGeom prst="rect">
            <a:avLst/>
          </a:prstGeom>
        </p:spPr>
      </p:pic>
      <p:sp>
        <p:nvSpPr>
          <p:cNvPr id="36" name="부제목 2">
            <a:extLst>
              <a:ext uri="{FF2B5EF4-FFF2-40B4-BE49-F238E27FC236}">
                <a16:creationId xmlns:a16="http://schemas.microsoft.com/office/drawing/2014/main" id="{9C21FBDB-9484-45A3-8A6C-99F4A5CE9F5C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주문</a:t>
            </a:r>
            <a:r>
              <a:rPr lang="en-US" altLang="ko-KR" sz="1400" b="1" dirty="0">
                <a:solidFill>
                  <a:schemeClr val="accent1"/>
                </a:solidFill>
              </a:rPr>
              <a:t>·</a:t>
            </a:r>
            <a:r>
              <a:rPr lang="ko-KR" altLang="en-US" sz="1400" b="1" dirty="0">
                <a:solidFill>
                  <a:schemeClr val="accent1"/>
                </a:solidFill>
              </a:rPr>
              <a:t>배송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D8C6ED7-E748-4336-B30B-55E9A2C4273F}"/>
              </a:ext>
            </a:extLst>
          </p:cNvPr>
          <p:cNvSpPr/>
          <p:nvPr/>
        </p:nvSpPr>
        <p:spPr>
          <a:xfrm>
            <a:off x="4145321" y="328878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5885272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464898"/>
              </p:ext>
            </p:extLst>
          </p:nvPr>
        </p:nvGraphicFramePr>
        <p:xfrm>
          <a:off x="9834602" y="837944"/>
          <a:ext cx="2166963" cy="592841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 권한에 따른 회원 정보 수정 페이지로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일반회원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&gt; </a:t>
                      </a:r>
                      <a:r>
                        <a:rPr lang="en-US" altLang="ko-KR" sz="800" dirty="0"/>
                        <a:t>Mypage_modmember01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판매자 </a:t>
                      </a:r>
                      <a:r>
                        <a:rPr lang="en-US" altLang="ko-KR" sz="800" dirty="0"/>
                        <a:t>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Mypage_modmember02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347961"/>
            <a:chOff x="3320717" y="1159744"/>
            <a:chExt cx="8093796" cy="347961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1360" y="1184540"/>
              <a:ext cx="128839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Mypage_address</a:t>
              </a:r>
              <a:endParaRPr lang="ko-KR" altLang="en-US" sz="9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16546" y="1174848"/>
              <a:ext cx="114258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마이페이지 주소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5801" y="1169151"/>
              <a:ext cx="12854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 </a:t>
              </a:r>
              <a:r>
                <a:rPr lang="en-US" altLang="ko-KR" sz="800" dirty="0" err="1"/>
                <a:t>mypage_address</a:t>
              </a:r>
              <a:endParaRPr lang="ko-KR" altLang="en-US" sz="8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45CAF0-E527-4499-969F-530A1664FB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74" b="35663"/>
          <a:stretch/>
        </p:blipFill>
        <p:spPr>
          <a:xfrm>
            <a:off x="1921622" y="1942376"/>
            <a:ext cx="6519390" cy="4648200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C41AFE8A-F9B1-4BCD-8F4A-7D8E9220F9B8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주소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9E08DD8-1FDB-405C-88FA-4E5C22283F48}"/>
              </a:ext>
            </a:extLst>
          </p:cNvPr>
          <p:cNvSpPr/>
          <p:nvPr/>
        </p:nvSpPr>
        <p:spPr>
          <a:xfrm>
            <a:off x="2817747" y="446905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34920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/>
          <p:cNvSpPr/>
          <p:nvPr/>
        </p:nvSpPr>
        <p:spPr>
          <a:xfrm>
            <a:off x="4844715" y="2333038"/>
            <a:ext cx="1909011" cy="1909011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3617493" y="2807909"/>
            <a:ext cx="4363454" cy="70259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 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프로세스 흐름도</a:t>
            </a:r>
          </a:p>
        </p:txBody>
      </p:sp>
    </p:spTree>
    <p:extLst>
      <p:ext uri="{BB962C8B-B14F-4D97-AF65-F5344CB8AC3E}">
        <p14:creationId xmlns:p14="http://schemas.microsoft.com/office/powerpoint/2010/main" val="33331096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3B2C90F6-08E5-4637-BAD4-960518ED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22" y="1942376"/>
            <a:ext cx="6519390" cy="4648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507"/>
              </p:ext>
            </p:extLst>
          </p:nvPr>
        </p:nvGraphicFramePr>
        <p:xfrm>
          <a:off x="9834602" y="837944"/>
          <a:ext cx="2166963" cy="59487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배송지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추가 페이지로 이동함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addDelivery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배송지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수정 페이지로 이동함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modDelivery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338554"/>
            <a:chOff x="3320717" y="1159744"/>
            <a:chExt cx="8093796" cy="338554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1360" y="1184540"/>
              <a:ext cx="128839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Mypage_delivery</a:t>
              </a:r>
              <a:endParaRPr lang="ko-KR" altLang="en-US" sz="9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76507" y="1174499"/>
              <a:ext cx="129618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마이페이지 </a:t>
              </a:r>
              <a:r>
                <a:rPr lang="ko-KR" altLang="en-US" sz="1000" dirty="0" err="1"/>
                <a:t>배송지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23753" y="1159744"/>
              <a:ext cx="12854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 </a:t>
              </a:r>
              <a:r>
                <a:rPr lang="en-US" altLang="ko-KR" sz="800" dirty="0" err="1"/>
                <a:t>mypage_delivery</a:t>
              </a:r>
              <a:endParaRPr lang="ko-KR" altLang="en-US" sz="8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B466E4F9-F201-4E5E-9724-13440817A80B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 err="1">
                <a:solidFill>
                  <a:schemeClr val="accent1"/>
                </a:solidFill>
              </a:rPr>
              <a:t>배송지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2CA6812-ADD3-4DDE-9E5B-C336F9118816}"/>
              </a:ext>
            </a:extLst>
          </p:cNvPr>
          <p:cNvSpPr/>
          <p:nvPr/>
        </p:nvSpPr>
        <p:spPr>
          <a:xfrm>
            <a:off x="2969549" y="563512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A904A2-EDA4-4FFF-87B2-BF480C19BC4A}"/>
              </a:ext>
            </a:extLst>
          </p:cNvPr>
          <p:cNvSpPr/>
          <p:nvPr/>
        </p:nvSpPr>
        <p:spPr>
          <a:xfrm>
            <a:off x="3797234" y="563512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967982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ACE79999-886B-4F15-8B05-EA591CE64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72" b="58117"/>
          <a:stretch/>
        </p:blipFill>
        <p:spPr>
          <a:xfrm>
            <a:off x="1921622" y="1942376"/>
            <a:ext cx="6519390" cy="45441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489584"/>
              </p:ext>
            </p:extLst>
          </p:nvPr>
        </p:nvGraphicFramePr>
        <p:xfrm>
          <a:off x="9834602" y="837944"/>
          <a:ext cx="2166963" cy="568457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daum_Postcode01</a:t>
                      </a:r>
                      <a:r>
                        <a:rPr lang="ko-KR" altLang="en-US" sz="800" dirty="0"/>
                        <a:t>로 이동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배송지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추가 페이지에서 입력한 정보를 주소정보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DB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 추가한 후 마이페이지 프로필로 이동함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Mypage_profile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기입 되어있는 정보를 모두 초기화함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471072"/>
            <a:chOff x="3320717" y="1159744"/>
            <a:chExt cx="8093796" cy="471072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5801" y="1169151"/>
              <a:ext cx="128545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 </a:t>
              </a:r>
              <a:r>
                <a:rPr lang="en-US" altLang="ko-KR" sz="800" dirty="0" err="1"/>
                <a:t>mypage_delivery</a:t>
              </a:r>
              <a:r>
                <a:rPr lang="en-US" altLang="ko-KR" sz="800" dirty="0"/>
                <a:t> &gt;</a:t>
              </a:r>
            </a:p>
            <a:p>
              <a:r>
                <a:rPr lang="en-US" altLang="ko-KR" sz="800" dirty="0" err="1"/>
                <a:t>addDelivery</a:t>
              </a:r>
              <a:r>
                <a:rPr lang="en-US" altLang="ko-KR" sz="800" dirty="0"/>
                <a:t> </a:t>
              </a:r>
              <a:endParaRPr lang="ko-KR" altLang="en-US" sz="8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B466E4F9-F201-4E5E-9724-13440817A80B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>
                <a:solidFill>
                  <a:schemeClr val="accent1"/>
                </a:solidFill>
              </a:rPr>
              <a:t>배송지</a:t>
            </a:r>
            <a:r>
              <a:rPr lang="ko-KR" altLang="en-US" sz="1400" b="1" dirty="0">
                <a:solidFill>
                  <a:schemeClr val="accent1"/>
                </a:solidFill>
              </a:rPr>
              <a:t> 추가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페이지</a:t>
            </a:r>
            <a:endParaRPr lang="en-US" altLang="ko-KR" sz="1400" b="1" dirty="0">
              <a:solidFill>
                <a:schemeClr val="accent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2CA6812-ADD3-4DDE-9E5B-C336F9118816}"/>
              </a:ext>
            </a:extLst>
          </p:cNvPr>
          <p:cNvSpPr/>
          <p:nvPr/>
        </p:nvSpPr>
        <p:spPr>
          <a:xfrm>
            <a:off x="4943976" y="553644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A904A2-EDA4-4FFF-87B2-BF480C19BC4A}"/>
              </a:ext>
            </a:extLst>
          </p:cNvPr>
          <p:cNvSpPr/>
          <p:nvPr/>
        </p:nvSpPr>
        <p:spPr>
          <a:xfrm>
            <a:off x="5336651" y="553644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61962D-011F-4F16-9C07-719142651306}"/>
              </a:ext>
            </a:extLst>
          </p:cNvPr>
          <p:cNvSpPr txBox="1"/>
          <p:nvPr/>
        </p:nvSpPr>
        <p:spPr>
          <a:xfrm>
            <a:off x="2513243" y="845637"/>
            <a:ext cx="102255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addDelivery</a:t>
            </a:r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DAA5EC-DA6D-43E3-889F-60097DFA819E}"/>
              </a:ext>
            </a:extLst>
          </p:cNvPr>
          <p:cNvSpPr txBox="1"/>
          <p:nvPr/>
        </p:nvSpPr>
        <p:spPr>
          <a:xfrm>
            <a:off x="4988400" y="837943"/>
            <a:ext cx="12836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배송지추가페이지</a:t>
            </a:r>
            <a:endParaRPr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8AA7580-2C7C-4B2D-B5F5-64B277B0FB5B}"/>
              </a:ext>
            </a:extLst>
          </p:cNvPr>
          <p:cNvSpPr/>
          <p:nvPr/>
        </p:nvSpPr>
        <p:spPr>
          <a:xfrm>
            <a:off x="6141102" y="421445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954256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CB84B87-6DE1-40C4-9EBC-AE334487F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72" b="55598"/>
          <a:stretch/>
        </p:blipFill>
        <p:spPr>
          <a:xfrm>
            <a:off x="1921622" y="1942376"/>
            <a:ext cx="6519390" cy="45441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261441"/>
              </p:ext>
            </p:extLst>
          </p:nvPr>
        </p:nvGraphicFramePr>
        <p:xfrm>
          <a:off x="9834602" y="837944"/>
          <a:ext cx="2166963" cy="568457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daum_Postcode01</a:t>
                      </a:r>
                      <a:r>
                        <a:rPr lang="ko-KR" altLang="en-US" sz="800" dirty="0"/>
                        <a:t>로 이동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배송지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수정 페이지에서 입력한 정보를 주소정보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DB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 수정한 후 마이페이지 프로필로 이동함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Mypage_profile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기입 되어있는 정보를 모두 초기화함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20839" y="1183952"/>
              <a:ext cx="102255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modDelivery</a:t>
              </a:r>
              <a:endParaRPr lang="ko-KR" altLang="en-US" sz="9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95996" y="1176258"/>
              <a:ext cx="12836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배송지수정페이지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5801" y="1169151"/>
              <a:ext cx="128545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B466E4F9-F201-4E5E-9724-13440817A80B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>
                <a:solidFill>
                  <a:schemeClr val="accent1"/>
                </a:solidFill>
              </a:rPr>
              <a:t>배송지</a:t>
            </a:r>
            <a:r>
              <a:rPr lang="ko-KR" altLang="en-US" sz="1400" b="1" dirty="0">
                <a:solidFill>
                  <a:schemeClr val="accent1"/>
                </a:solidFill>
              </a:rPr>
              <a:t> 수정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페이지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2CA6812-ADD3-4DDE-9E5B-C336F9118816}"/>
              </a:ext>
            </a:extLst>
          </p:cNvPr>
          <p:cNvSpPr/>
          <p:nvPr/>
        </p:nvSpPr>
        <p:spPr>
          <a:xfrm>
            <a:off x="6145692" y="439687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A904A2-EDA4-4FFF-87B2-BF480C19BC4A}"/>
              </a:ext>
            </a:extLst>
          </p:cNvPr>
          <p:cNvSpPr/>
          <p:nvPr/>
        </p:nvSpPr>
        <p:spPr>
          <a:xfrm>
            <a:off x="4960019" y="559598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A0459D5-7BBA-4D78-8B50-5E41DA0779AE}"/>
              </a:ext>
            </a:extLst>
          </p:cNvPr>
          <p:cNvSpPr/>
          <p:nvPr/>
        </p:nvSpPr>
        <p:spPr>
          <a:xfrm>
            <a:off x="5297967" y="559598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7B7C2D-E22B-4D28-86D6-9A86E323AF48}"/>
              </a:ext>
            </a:extLst>
          </p:cNvPr>
          <p:cNvSpPr txBox="1"/>
          <p:nvPr/>
        </p:nvSpPr>
        <p:spPr>
          <a:xfrm>
            <a:off x="7698205" y="830836"/>
            <a:ext cx="128545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 &gt; </a:t>
            </a:r>
            <a:r>
              <a:rPr lang="en-US" altLang="ko-KR" sz="800" dirty="0" err="1"/>
              <a:t>mypage</a:t>
            </a:r>
            <a:r>
              <a:rPr lang="en-US" altLang="ko-KR" sz="800" dirty="0"/>
              <a:t> &gt; </a:t>
            </a:r>
            <a:r>
              <a:rPr lang="en-US" altLang="ko-KR" sz="800" dirty="0" err="1"/>
              <a:t>mypage_delivery</a:t>
            </a:r>
            <a:r>
              <a:rPr lang="en-US" altLang="ko-KR" sz="800" dirty="0"/>
              <a:t> &gt;</a:t>
            </a:r>
          </a:p>
          <a:p>
            <a:r>
              <a:rPr lang="en-US" altLang="ko-KR" sz="800" dirty="0" err="1"/>
              <a:t>modDelivery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588203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9487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347961"/>
            <a:chOff x="3320717" y="1159744"/>
            <a:chExt cx="8093796" cy="347961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41880" y="1176259"/>
              <a:ext cx="99425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Mypage_point</a:t>
              </a:r>
              <a:endParaRPr lang="ko-KR" altLang="en-US" sz="9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89765" y="1176259"/>
              <a:ext cx="13139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마이페이지 포인트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5801" y="1169151"/>
              <a:ext cx="12854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 </a:t>
              </a:r>
              <a:r>
                <a:rPr lang="en-US" altLang="ko-KR" sz="800" dirty="0" err="1"/>
                <a:t>mypage_point</a:t>
              </a:r>
              <a:endParaRPr lang="ko-KR" altLang="en-US" sz="8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0B28AADE-DA03-40F8-9922-6A372BE78E77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포인트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AAD541-E3C1-4822-8266-60FC7CC50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6" b="48624"/>
          <a:stretch/>
        </p:blipFill>
        <p:spPr>
          <a:xfrm>
            <a:off x="1905573" y="1924049"/>
            <a:ext cx="6519390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49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987228"/>
              </p:ext>
            </p:extLst>
          </p:nvPr>
        </p:nvGraphicFramePr>
        <p:xfrm>
          <a:off x="9834602" y="837944"/>
          <a:ext cx="2166963" cy="59487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338554"/>
            <a:chOff x="3320717" y="1159744"/>
            <a:chExt cx="8093796" cy="338554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1360" y="1184540"/>
              <a:ext cx="128839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Mypage_review</a:t>
              </a:r>
              <a:endParaRPr lang="ko-KR" altLang="en-US" sz="9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28612" y="1182258"/>
              <a:ext cx="118671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마이페이지 리뷰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5801" y="1159744"/>
              <a:ext cx="12854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 </a:t>
              </a:r>
              <a:r>
                <a:rPr lang="en-US" altLang="ko-KR" sz="800" dirty="0" err="1"/>
                <a:t>mypage_review</a:t>
              </a:r>
              <a:r>
                <a:rPr lang="en-US" altLang="ko-KR" sz="800" dirty="0"/>
                <a:t> </a:t>
              </a:r>
              <a:endParaRPr lang="ko-KR" altLang="en-US" sz="8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FECDC8D1-A825-4D8D-B557-E18CF51847D0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리뷰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C442382-BF30-4258-A577-ADB4A4E7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622" y="1924050"/>
            <a:ext cx="6488520" cy="119139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39BD863-6529-4A64-BAA0-CC19508B19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22" y="5996124"/>
            <a:ext cx="6488520" cy="5761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68599F0-F2B0-4A11-AB36-A7EE7633C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66" y="3423575"/>
            <a:ext cx="6360790" cy="21215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D50AEF-D4AB-4793-AB5F-542D7F6B46A3}"/>
              </a:ext>
            </a:extLst>
          </p:cNvPr>
          <p:cNvSpPr/>
          <p:nvPr/>
        </p:nvSpPr>
        <p:spPr>
          <a:xfrm>
            <a:off x="3540154" y="5201174"/>
            <a:ext cx="142613" cy="167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6600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9607"/>
              </p:ext>
            </p:extLst>
          </p:nvPr>
        </p:nvGraphicFramePr>
        <p:xfrm>
          <a:off x="9834602" y="837944"/>
          <a:ext cx="2166963" cy="568457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입력한 정보를 확인 후 일치하면 회원 정보의 탈퇴 여부 변경하고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이동함 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Main_01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790367"/>
            <a:ext cx="8093796" cy="338554"/>
            <a:chOff x="3320717" y="1128682"/>
            <a:chExt cx="8093796" cy="338554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1360" y="1184540"/>
              <a:ext cx="128839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/>
                <a:t>Mypage_signout</a:t>
              </a:r>
              <a:endParaRPr lang="ko-KR" altLang="en-US" sz="9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5357" y="1174900"/>
              <a:ext cx="94793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회원탈퇴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05801" y="1128682"/>
              <a:ext cx="12854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 &gt; </a:t>
              </a:r>
              <a:r>
                <a:rPr lang="en-US" altLang="ko-KR" sz="800" dirty="0" err="1"/>
                <a:t>mypage</a:t>
              </a:r>
              <a:r>
                <a:rPr lang="en-US" altLang="ko-KR" sz="800" dirty="0"/>
                <a:t> &gt; </a:t>
              </a:r>
              <a:r>
                <a:rPr lang="en-US" altLang="ko-KR" sz="800" dirty="0" err="1"/>
                <a:t>mypage_signout</a:t>
              </a:r>
              <a:endParaRPr lang="ko-KR" altLang="en-US" sz="8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7412FE0-3DAD-43F9-8E83-B67C77C0BD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r="20516" b="36226"/>
          <a:stretch/>
        </p:blipFill>
        <p:spPr>
          <a:xfrm>
            <a:off x="1905574" y="1924050"/>
            <a:ext cx="6519390" cy="4666525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3C8ACBD3-7032-4E70-8F05-5F383EE8DB45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회원탈퇴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2321E20-A741-4E62-9D33-B12AF2CF9BF3}"/>
              </a:ext>
            </a:extLst>
          </p:cNvPr>
          <p:cNvSpPr/>
          <p:nvPr/>
        </p:nvSpPr>
        <p:spPr>
          <a:xfrm>
            <a:off x="3937449" y="459489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894480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708752"/>
              </p:ext>
            </p:extLst>
          </p:nvPr>
        </p:nvGraphicFramePr>
        <p:xfrm>
          <a:off x="9834602" y="837944"/>
          <a:ext cx="2166963" cy="568457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daum_Postcode01</a:t>
                      </a:r>
                      <a:r>
                        <a:rPr lang="ko-KR" altLang="en-US" sz="800" dirty="0"/>
                        <a:t>로 이동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정보수정페이지에서 입력한 정보를 기존의 회원정보에 업데이트 한 후 마이페이지 프로필로 이동함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Mypage_profile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기입 되어있는 정보를 모두 초기화함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86010" y="1185529"/>
              <a:ext cx="132246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Mypage_modmember01</a:t>
              </a:r>
              <a:endParaRPr lang="ko-KR" altLang="en-US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89193" y="1170056"/>
              <a:ext cx="13273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일반회원 정보 수정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03AB10C-38D3-49C6-B7EF-BA1C970F0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02" b="10401"/>
          <a:stretch/>
        </p:blipFill>
        <p:spPr>
          <a:xfrm>
            <a:off x="1896671" y="1863766"/>
            <a:ext cx="6519389" cy="4477476"/>
          </a:xfrm>
          <a:prstGeom prst="rect">
            <a:avLst/>
          </a:prstGeom>
        </p:spPr>
      </p:pic>
      <p:sp>
        <p:nvSpPr>
          <p:cNvPr id="33" name="부제목 2">
            <a:extLst>
              <a:ext uri="{FF2B5EF4-FFF2-40B4-BE49-F238E27FC236}">
                <a16:creationId xmlns:a16="http://schemas.microsoft.com/office/drawing/2014/main" id="{DBFD9497-D3DF-4D9E-A711-75FEE732BF2D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회원정보수정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9F06E0D-69A0-41E9-8711-1ED7FD7F2D49}"/>
              </a:ext>
            </a:extLst>
          </p:cNvPr>
          <p:cNvSpPr/>
          <p:nvPr/>
        </p:nvSpPr>
        <p:spPr>
          <a:xfrm>
            <a:off x="6582612" y="480260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6423758-E76A-46E7-ABAA-E0F39AC8C983}"/>
              </a:ext>
            </a:extLst>
          </p:cNvPr>
          <p:cNvSpPr/>
          <p:nvPr/>
        </p:nvSpPr>
        <p:spPr>
          <a:xfrm>
            <a:off x="4809709" y="571899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7A55372-951A-4176-A2C5-CF28BA7B86A7}"/>
              </a:ext>
            </a:extLst>
          </p:cNvPr>
          <p:cNvSpPr/>
          <p:nvPr/>
        </p:nvSpPr>
        <p:spPr>
          <a:xfrm>
            <a:off x="5331967" y="576293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6DB47F-0668-4D22-B0D8-3655F1525A33}"/>
              </a:ext>
            </a:extLst>
          </p:cNvPr>
          <p:cNvSpPr txBox="1"/>
          <p:nvPr/>
        </p:nvSpPr>
        <p:spPr>
          <a:xfrm>
            <a:off x="3336099" y="2960688"/>
            <a:ext cx="14795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800" dirty="0"/>
              <a:t>회원</a:t>
            </a:r>
            <a:r>
              <a:rPr lang="en-US" altLang="ko-KR" sz="800" dirty="0"/>
              <a:t>ID </a:t>
            </a:r>
            <a:r>
              <a:rPr lang="en-US" altLang="ko-KR" sz="800" dirty="0" err="1"/>
              <a:t>readonly</a:t>
            </a:r>
            <a:endParaRPr lang="ko-KR" alt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CC930E-B630-487A-A8DE-0C256417122B}"/>
              </a:ext>
            </a:extLst>
          </p:cNvPr>
          <p:cNvSpPr txBox="1"/>
          <p:nvPr/>
        </p:nvSpPr>
        <p:spPr>
          <a:xfrm>
            <a:off x="7689705" y="878136"/>
            <a:ext cx="12854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/>
              <a:t>Header&gt;</a:t>
            </a:r>
            <a:r>
              <a:rPr lang="en-US" altLang="ko-KR" sz="600" dirty="0" err="1"/>
              <a:t>Mypage</a:t>
            </a:r>
            <a:r>
              <a:rPr lang="en-US" altLang="ko-KR" sz="600" dirty="0"/>
              <a:t> &gt; </a:t>
            </a:r>
            <a:r>
              <a:rPr lang="en-US" altLang="ko-KR" sz="600" dirty="0" err="1"/>
              <a:t>mypage_profile</a:t>
            </a:r>
            <a:r>
              <a:rPr lang="en-US" altLang="ko-KR" sz="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97866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58190"/>
              </p:ext>
            </p:extLst>
          </p:nvPr>
        </p:nvGraphicFramePr>
        <p:xfrm>
          <a:off x="9834602" y="837944"/>
          <a:ext cx="2166963" cy="568457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daum_Postcode01</a:t>
                      </a:r>
                      <a:r>
                        <a:rPr lang="ko-KR" altLang="en-US" sz="800" dirty="0"/>
                        <a:t>로 이동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정보수정페이지에서 입력한 정보를 기존의 회원정보에 업데이트 한 후 마이페이지 프로필로 이동함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Mypage_profile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기입 되어있는 정보를 모두 초기화함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0313" y="1184540"/>
              <a:ext cx="1348966" cy="2277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80" dirty="0"/>
                <a:t>Mypage_</a:t>
              </a:r>
              <a:r>
                <a:rPr lang="en-US" altLang="ko-KR" sz="800" dirty="0"/>
                <a:t>modmember02</a:t>
              </a:r>
              <a:endParaRPr lang="ko-KR" altLang="en-US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52065" y="1166074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판매자 정보 수정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C40351-75FD-4378-B5BD-CCF1FC10EEBF}"/>
              </a:ext>
            </a:extLst>
          </p:cNvPr>
          <p:cNvSpPr txBox="1"/>
          <p:nvPr/>
        </p:nvSpPr>
        <p:spPr>
          <a:xfrm>
            <a:off x="7689705" y="878136"/>
            <a:ext cx="12854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/>
              <a:t>Header&gt;</a:t>
            </a:r>
            <a:r>
              <a:rPr lang="en-US" altLang="ko-KR" sz="600" dirty="0" err="1"/>
              <a:t>Mypage</a:t>
            </a:r>
            <a:r>
              <a:rPr lang="en-US" altLang="ko-KR" sz="600" dirty="0"/>
              <a:t> &gt; </a:t>
            </a:r>
            <a:r>
              <a:rPr lang="en-US" altLang="ko-KR" sz="600" dirty="0" err="1"/>
              <a:t>mypage_profile</a:t>
            </a:r>
            <a:r>
              <a:rPr lang="en-US" altLang="ko-KR" sz="600" dirty="0"/>
              <a:t> </a:t>
            </a: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D26AB1A9-049F-4F79-8DA4-C5607C00E952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마이페이지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판매자 정보수정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D4AAB75-8C64-405A-9D26-82E854FB2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44" b="34987"/>
          <a:stretch/>
        </p:blipFill>
        <p:spPr>
          <a:xfrm>
            <a:off x="1905574" y="1922502"/>
            <a:ext cx="6519390" cy="46482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1FEBC05C-5558-4E79-AF54-4F30FB8E433C}"/>
              </a:ext>
            </a:extLst>
          </p:cNvPr>
          <p:cNvSpPr/>
          <p:nvPr/>
        </p:nvSpPr>
        <p:spPr>
          <a:xfrm>
            <a:off x="5012499" y="596646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2954B21-91B6-4586-8564-3A8287BD80FC}"/>
              </a:ext>
            </a:extLst>
          </p:cNvPr>
          <p:cNvSpPr/>
          <p:nvPr/>
        </p:nvSpPr>
        <p:spPr>
          <a:xfrm>
            <a:off x="6168770" y="503777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2B8A9AD-DB7F-4E95-9A13-2593A59317D2}"/>
              </a:ext>
            </a:extLst>
          </p:cNvPr>
          <p:cNvSpPr/>
          <p:nvPr/>
        </p:nvSpPr>
        <p:spPr>
          <a:xfrm>
            <a:off x="5298249" y="596646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F42A51-B3B1-47A9-B4DC-A9C74E1054A6}"/>
              </a:ext>
            </a:extLst>
          </p:cNvPr>
          <p:cNvSpPr/>
          <p:nvPr/>
        </p:nvSpPr>
        <p:spPr>
          <a:xfrm>
            <a:off x="6043613" y="3005138"/>
            <a:ext cx="547884" cy="32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F35D2-EC0D-41D4-A3F9-F6EC091D5B34}"/>
              </a:ext>
            </a:extLst>
          </p:cNvPr>
          <p:cNvSpPr txBox="1"/>
          <p:nvPr/>
        </p:nvSpPr>
        <p:spPr>
          <a:xfrm>
            <a:off x="3818699" y="3005138"/>
            <a:ext cx="14795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800" dirty="0"/>
              <a:t>회원</a:t>
            </a:r>
            <a:r>
              <a:rPr lang="en-US" altLang="ko-KR" sz="800" dirty="0"/>
              <a:t>ID </a:t>
            </a:r>
            <a:r>
              <a:rPr lang="en-US" altLang="ko-KR" sz="800" dirty="0" err="1"/>
              <a:t>readonly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813564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915945"/>
              </p:ext>
            </p:extLst>
          </p:nvPr>
        </p:nvGraphicFramePr>
        <p:xfrm>
          <a:off x="9834602" y="837944"/>
          <a:ext cx="2166963" cy="59487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 등급을 변경 할 수 있는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select box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강제로 회원탈퇴 시킬 수 있는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 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변경된 회원 등급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select box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값을 업데이트하는 버튼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09525" y="1179286"/>
              <a:ext cx="1026199" cy="2277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80" dirty="0" err="1"/>
                <a:t>Member_mgm</a:t>
              </a:r>
              <a:endParaRPr lang="ko-KR" altLang="en-US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04148" y="1182258"/>
              <a:ext cx="126854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관리자회원관리페이지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C40351-75FD-4378-B5BD-CCF1FC10EEBF}"/>
              </a:ext>
            </a:extLst>
          </p:cNvPr>
          <p:cNvSpPr txBox="1"/>
          <p:nvPr/>
        </p:nvSpPr>
        <p:spPr>
          <a:xfrm>
            <a:off x="7681453" y="878136"/>
            <a:ext cx="128545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/>
              <a:t>Header &gt; member</a:t>
            </a: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D26AB1A9-049F-4F79-8DA4-C5607C00E952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회원관리 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사용자 정보수정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64472C-2C0B-4636-9939-02A3FEFBB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74" y="1924050"/>
            <a:ext cx="6519390" cy="46482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D2E9874F-5303-4713-A425-7ED51534D924}"/>
              </a:ext>
            </a:extLst>
          </p:cNvPr>
          <p:cNvSpPr/>
          <p:nvPr/>
        </p:nvSpPr>
        <p:spPr>
          <a:xfrm>
            <a:off x="5494287" y="400633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3336BE-FF78-4B02-8857-B3D9B85CC5DE}"/>
              </a:ext>
            </a:extLst>
          </p:cNvPr>
          <p:cNvSpPr/>
          <p:nvPr/>
        </p:nvSpPr>
        <p:spPr>
          <a:xfrm>
            <a:off x="6804630" y="410793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D9BF4C-3B16-48DF-BE8D-FB122F6C6234}"/>
              </a:ext>
            </a:extLst>
          </p:cNvPr>
          <p:cNvSpPr/>
          <p:nvPr/>
        </p:nvSpPr>
        <p:spPr>
          <a:xfrm>
            <a:off x="7632315" y="410793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2859581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AD1A6A-DEA2-48DF-99DD-3FECFC4E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74" y="1922504"/>
            <a:ext cx="6519391" cy="4648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179819"/>
              </p:ext>
            </p:extLst>
          </p:nvPr>
        </p:nvGraphicFramePr>
        <p:xfrm>
          <a:off x="9834602" y="837944"/>
          <a:ext cx="2166963" cy="59487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D26AB1A9-049F-4F79-8DA4-C5607C00E952}"/>
              </a:ext>
            </a:extLst>
          </p:cNvPr>
          <p:cNvSpPr txBox="1">
            <a:spLocks/>
          </p:cNvSpPr>
          <p:nvPr/>
        </p:nvSpPr>
        <p:spPr>
          <a:xfrm>
            <a:off x="877175" y="1214760"/>
            <a:ext cx="1735687" cy="401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>
                <a:solidFill>
                  <a:schemeClr val="accent1"/>
                </a:solidFill>
              </a:rPr>
              <a:t>회원관리 페이지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400" b="1" dirty="0">
                <a:solidFill>
                  <a:schemeClr val="accent1"/>
                </a:solidFill>
              </a:rPr>
              <a:t>사용자 정보수정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5346D8E-A4DF-48B0-9454-C11770717FBD}"/>
              </a:ext>
            </a:extLst>
          </p:cNvPr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0B20F8A-E845-407A-9DF5-D230CFC5EC51}"/>
                </a:ext>
              </a:extLst>
            </p:cNvPr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B66DE61-80B7-40BC-8E06-0A949C84C0C7}"/>
                  </a:ext>
                </a:extLst>
              </p:cNvPr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215D103-54DA-484F-AB14-2EA034EF1AD7}"/>
                  </a:ext>
                </a:extLst>
              </p:cNvPr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806A86F-B7EA-40A2-8C8F-E5D65359E2F4}"/>
                  </a:ext>
                </a:extLst>
              </p:cNvPr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9A2D98B1-04D4-479D-8C77-A4C53E6AD447}"/>
                  </a:ext>
                </a:extLst>
              </p:cNvPr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37492F4-075F-4333-BF21-172220F4FAE1}"/>
                  </a:ext>
                </a:extLst>
              </p:cNvPr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572C322-9588-402E-8A93-1C8B907B210E}"/>
                  </a:ext>
                </a:extLst>
              </p:cNvPr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31FD9E-706D-4AB6-A0F5-A0B5745C6662}"/>
                </a:ext>
              </a:extLst>
            </p:cNvPr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041882-F029-4E6C-A61E-5C5E4B305F1C}"/>
                </a:ext>
              </a:extLst>
            </p:cNvPr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E38210-CE23-4066-A89B-2CB74414899B}"/>
                </a:ext>
              </a:extLst>
            </p:cNvPr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FC8307-DE50-47C3-8C15-BC61EFEEAE05}"/>
                </a:ext>
              </a:extLst>
            </p:cNvPr>
            <p:cNvSpPr txBox="1"/>
            <p:nvPr/>
          </p:nvSpPr>
          <p:spPr>
            <a:xfrm>
              <a:off x="4809525" y="1179286"/>
              <a:ext cx="1026199" cy="2277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80" dirty="0" err="1"/>
                <a:t>Member_mgm</a:t>
              </a:r>
              <a:endParaRPr lang="ko-KR" altLang="en-US" sz="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9CB1C1-B4C8-420C-AFFB-43955A88E042}"/>
                </a:ext>
              </a:extLst>
            </p:cNvPr>
            <p:cNvSpPr txBox="1"/>
            <p:nvPr/>
          </p:nvSpPr>
          <p:spPr>
            <a:xfrm>
              <a:off x="7404148" y="1182258"/>
              <a:ext cx="126854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관리자회원관리페이지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39576F2-3674-4C46-90DF-6EDB682BC592}"/>
              </a:ext>
            </a:extLst>
          </p:cNvPr>
          <p:cNvSpPr txBox="1"/>
          <p:nvPr/>
        </p:nvSpPr>
        <p:spPr>
          <a:xfrm>
            <a:off x="7681453" y="878136"/>
            <a:ext cx="128545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dirty="0"/>
              <a:t>Header &gt; member</a:t>
            </a:r>
          </a:p>
        </p:txBody>
      </p:sp>
    </p:spTree>
    <p:extLst>
      <p:ext uri="{BB962C8B-B14F-4D97-AF65-F5344CB8AC3E}">
        <p14:creationId xmlns:p14="http://schemas.microsoft.com/office/powerpoint/2010/main" val="186069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>
            <a:extLst>
              <a:ext uri="{FF2B5EF4-FFF2-40B4-BE49-F238E27FC236}">
                <a16:creationId xmlns:a16="http://schemas.microsoft.com/office/drawing/2014/main" id="{7A15AC49-2E48-4011-A8B9-B0ACD9ED5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8" y="1259642"/>
            <a:ext cx="11774543" cy="502990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10621325" y="574635"/>
            <a:ext cx="853128" cy="770019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903777" y="693029"/>
            <a:ext cx="2288223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프로세스 흐름도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00494" y="1041153"/>
            <a:ext cx="2795131" cy="436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2434811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7091" y="1953789"/>
          <a:ext cx="3593963" cy="464793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7422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408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화면 </a:t>
                      </a:r>
                      <a:r>
                        <a:rPr lang="en-US" altLang="ko-KR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31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Header_01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헤더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31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Header_02_guest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헤더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31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Header_03_guest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헤더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Header_02_common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헤더</a:t>
                      </a:r>
                    </a:p>
                    <a:p>
                      <a:pPr algn="l" latinLnBrk="1"/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Header_03_common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헤더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Header_02_seller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헤더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Header_03_seller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헤더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Header_02_admin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헤더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Header_03_admin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헤더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Footer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헤더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Main_01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메인페이지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Bean_mbti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원두</a:t>
                      </a:r>
                      <a:r>
                        <a:rPr lang="en-US" altLang="ko-KR" sz="800" dirty="0"/>
                        <a:t>MBTI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Bean_result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원두</a:t>
                      </a:r>
                      <a:r>
                        <a:rPr lang="en-US" altLang="ko-KR" sz="800" dirty="0"/>
                        <a:t>MBTI</a:t>
                      </a:r>
                      <a:r>
                        <a:rPr lang="ko-KR" altLang="en-US" sz="800" dirty="0"/>
                        <a:t>결과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pageID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72729" y="1183606"/>
              <a:ext cx="9982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화면</a:t>
              </a:r>
              <a:r>
                <a:rPr lang="en-US" altLang="ko-KR" sz="1000" dirty="0"/>
                <a:t>ID </a:t>
              </a:r>
              <a:r>
                <a:rPr lang="ko-KR" altLang="en-US" sz="1000" dirty="0"/>
                <a:t>정의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550" y="1112678"/>
            <a:ext cx="3380310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</a:t>
            </a:r>
            <a:r>
              <a:rPr lang="en-US" altLang="ko-KR" sz="2000" b="1" dirty="0">
                <a:solidFill>
                  <a:srgbClr val="164597"/>
                </a:solidFill>
              </a:rPr>
              <a:t>ID</a:t>
            </a:r>
            <a:r>
              <a:rPr lang="ko-KR" altLang="en-US" sz="2000" b="1" dirty="0">
                <a:solidFill>
                  <a:srgbClr val="164597"/>
                </a:solidFill>
              </a:rPr>
              <a:t> 정의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07B1453-B42E-4B98-B10A-399C3D0A9AB1}"/>
              </a:ext>
            </a:extLst>
          </p:cNvPr>
          <p:cNvGraphicFramePr>
            <a:graphicFrameLocks noGrp="1"/>
          </p:cNvGraphicFramePr>
          <p:nvPr/>
        </p:nvGraphicFramePr>
        <p:xfrm>
          <a:off x="4414348" y="1953789"/>
          <a:ext cx="3593963" cy="464793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7422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408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화면 </a:t>
                      </a:r>
                      <a:r>
                        <a:rPr lang="en-US" altLang="ko-KR" sz="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31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Bean_weather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원두 날씨추천</a:t>
                      </a:r>
                    </a:p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31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Login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로그인 페이지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31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Signin01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메인페이지</a:t>
                      </a:r>
                      <a:endParaRPr lang="ko-KR" altLang="en-US" sz="800" dirty="0"/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Signin02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메인페이지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findId01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아이디 찾기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findId02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아이디 찾기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findId03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아이디 찾기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findPwd01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비밀번호 찾기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findPwd02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비밀번호 찾기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findpwd03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비밀번호 찾기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goods_bean01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상품페이지 원두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goods_bean02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상품페이지 원두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135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goods_bean03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상품페이지 원두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9603829-65F3-4A6A-8954-EA6477A0BE0B}"/>
              </a:ext>
            </a:extLst>
          </p:cNvPr>
          <p:cNvGraphicFramePr>
            <a:graphicFrameLocks noGrp="1"/>
          </p:cNvGraphicFramePr>
          <p:nvPr/>
        </p:nvGraphicFramePr>
        <p:xfrm>
          <a:off x="8191605" y="1953789"/>
          <a:ext cx="3593963" cy="46357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7422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324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화면 </a:t>
                      </a:r>
                      <a:r>
                        <a:rPr lang="en-US" altLang="ko-KR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237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goods_bakery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상품페이지 베이커리</a:t>
                      </a:r>
                    </a:p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237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goods_tool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상품페이지 커피용품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237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goodsDetail01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 상세페이지 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goodsDetail02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 상세페이지 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goodsDetail03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 상세페이지 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cart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장바구니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orderpage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orderpage</a:t>
                      </a:r>
                      <a:endParaRPr lang="ko-KR" altLang="en-US" sz="800" dirty="0"/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 err="1"/>
                        <a:t>orderResult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주문내역서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daum_Postcode01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우편번호검색</a:t>
                      </a:r>
                      <a:r>
                        <a:rPr lang="en-US" altLang="ko-KR" sz="800" dirty="0"/>
                        <a:t>1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daum_Postcode02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우편번호검색</a:t>
                      </a:r>
                      <a:r>
                        <a:rPr lang="en-US" altLang="ko-KR" sz="800" dirty="0"/>
                        <a:t>2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addgoods_bean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상품등록 원두</a:t>
                      </a:r>
                      <a:endParaRPr lang="en-US" altLang="ko-KR" sz="800" dirty="0"/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r>
                        <a:rPr lang="en-US" altLang="ko-KR" sz="800" dirty="0" err="1"/>
                        <a:t>addgoods_bakery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상품등록 베이커리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addgoods_tool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상품등록 커피용품</a:t>
                      </a:r>
                      <a:endParaRPr lang="en-US" altLang="ko-KR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4961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7091" y="1953789"/>
          <a:ext cx="3593963" cy="482228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7422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324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화면 </a:t>
                      </a:r>
                      <a:r>
                        <a:rPr lang="en-US" altLang="ko-KR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237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addgoods_img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상품등록 이미지</a:t>
                      </a:r>
                      <a:endParaRPr lang="en-US" altLang="ko-KR" sz="800" dirty="0"/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237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Main_02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관리자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판매자 </a:t>
                      </a:r>
                      <a:r>
                        <a:rPr lang="ko-KR" altLang="en-US" sz="800" dirty="0" err="1"/>
                        <a:t>메인페이지</a:t>
                      </a:r>
                      <a:endParaRPr lang="ko-KR" altLang="en-US" sz="800" dirty="0"/>
                    </a:p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237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adminorderList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관리자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판매자 주문내역페이지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admingoodsList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상품목록 관리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modgoods_bean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상품수정 원두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modgoods_bakery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상품수정 베이커리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modgoods_tool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상품수정 커피용품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modgoods_img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상품수정 이미지</a:t>
                      </a:r>
                      <a:endParaRPr lang="en-US" altLang="ko-KR" sz="800" dirty="0"/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noticeList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메인 페이지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noticeSearhList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검색 페이지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Addnotice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등록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noticeDetail_01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상세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noticeDetail_02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상세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550" y="1112678"/>
            <a:ext cx="3380310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</a:t>
            </a:r>
            <a:r>
              <a:rPr lang="en-US" altLang="ko-KR" sz="2000" b="1" dirty="0">
                <a:solidFill>
                  <a:srgbClr val="164597"/>
                </a:solidFill>
              </a:rPr>
              <a:t>ID</a:t>
            </a:r>
            <a:r>
              <a:rPr lang="ko-KR" altLang="en-US" sz="2000" b="1" dirty="0">
                <a:solidFill>
                  <a:srgbClr val="164597"/>
                </a:solidFill>
              </a:rPr>
              <a:t> 정의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07B1453-B42E-4B98-B10A-399C3D0A9AB1}"/>
              </a:ext>
            </a:extLst>
          </p:cNvPr>
          <p:cNvGraphicFramePr>
            <a:graphicFrameLocks noGrp="1"/>
          </p:cNvGraphicFramePr>
          <p:nvPr/>
        </p:nvGraphicFramePr>
        <p:xfrm>
          <a:off x="4414348" y="1953788"/>
          <a:ext cx="3593963" cy="486902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7422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39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화면 </a:t>
                      </a:r>
                      <a:r>
                        <a:rPr lang="en-US" altLang="ko-KR" sz="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30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Modnotice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수정 페이지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5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메인 페이지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30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qaSearchList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검색 페이지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Addqa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게시글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등록 페이지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qaDetail01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상세 페이지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(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qaDetail02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상세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addComment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답글 등록 페이지 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modqa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수정 페이지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endParaRPr lang="ko-KR" altLang="en-US" sz="80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자주 찾는 질문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제품 및 서비스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주문 및 배송 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교환 및 반품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16337308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7C7EC5-D346-4F7B-9EA4-9E414F297B91}"/>
              </a:ext>
            </a:extLst>
          </p:cNvPr>
          <p:cNvGraphicFramePr>
            <a:graphicFrameLocks noGrp="1"/>
          </p:cNvGraphicFramePr>
          <p:nvPr/>
        </p:nvGraphicFramePr>
        <p:xfrm>
          <a:off x="8191605" y="1953784"/>
          <a:ext cx="3593963" cy="493747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7422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39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화면 </a:t>
                      </a:r>
                      <a:r>
                        <a:rPr lang="en-US" altLang="ko-KR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30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메인 페이지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5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reviewSearchList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검색 페이지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30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addReview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글 작성 페이지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Review_goods_pop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글 작성 리뷰 상품 조회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Review_img_popup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상세 페이지 이미지 팝업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메인 페이지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recipeSearchList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검색 페이지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addRecipe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글 작성 페이지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recipeDetail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상세 페이지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modRecipe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글 수정 페이지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Mypage_main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마이페이지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Mypage_profile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마이페이지 프로필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Mypage_paymethod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마이페이지 결제수단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F0DE72-0926-410A-926D-FD4A0914A894}"/>
              </a:ext>
            </a:extLst>
          </p:cNvPr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A9B664D-48F4-4CEA-B916-7C251B653637}"/>
                </a:ext>
              </a:extLst>
            </p:cNvPr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7544846-3C53-4919-B860-FECEE2CF584D}"/>
                  </a:ext>
                </a:extLst>
              </p:cNvPr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0A706E8-4274-422C-8ACC-D58BC0A22185}"/>
                  </a:ext>
                </a:extLst>
              </p:cNvPr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B368D9E-6AA1-44BA-B702-E2B92D6F2688}"/>
                  </a:ext>
                </a:extLst>
              </p:cNvPr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FA765D5-E9EA-4E6E-96AF-32B88E833433}"/>
                  </a:ext>
                </a:extLst>
              </p:cNvPr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EEAF632-D09D-4857-A5C5-BE5A1CF61D7D}"/>
                  </a:ext>
                </a:extLst>
              </p:cNvPr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68EDA7E-8DFC-426A-85F2-8F1C29F19523}"/>
                  </a:ext>
                </a:extLst>
              </p:cNvPr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72441E-DF8C-4E21-8D01-69FC93A9FFEA}"/>
                </a:ext>
              </a:extLst>
            </p:cNvPr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0F2AC-FCAF-41F4-BA18-81E57F75E7A1}"/>
                </a:ext>
              </a:extLst>
            </p:cNvPr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0E253C-6273-40A0-8CB3-57C2B2B24BF7}"/>
                </a:ext>
              </a:extLst>
            </p:cNvPr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D430F4-E4AC-40B8-A61A-18F2901D5B3D}"/>
                </a:ext>
              </a:extLst>
            </p:cNvPr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pageID</a:t>
              </a:r>
              <a:endParaRPr lang="ko-KR" altLang="en-US" sz="1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3C3859-5BB3-40D1-8C2A-636494EF1A1C}"/>
                </a:ext>
              </a:extLst>
            </p:cNvPr>
            <p:cNvSpPr txBox="1"/>
            <p:nvPr/>
          </p:nvSpPr>
          <p:spPr>
            <a:xfrm>
              <a:off x="7672729" y="1183606"/>
              <a:ext cx="9982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화면</a:t>
              </a:r>
              <a:r>
                <a:rPr lang="en-US" altLang="ko-KR" sz="1000" dirty="0"/>
                <a:t>ID </a:t>
              </a:r>
              <a:r>
                <a:rPr lang="ko-KR" altLang="en-US" sz="1000" dirty="0"/>
                <a:t>정의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BA931B-19A9-425C-AB78-489B55B38764}"/>
                </a:ext>
              </a:extLst>
            </p:cNvPr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35430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7091" y="1953789"/>
          <a:ext cx="3593963" cy="464540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7422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324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화면 </a:t>
                      </a:r>
                      <a:r>
                        <a:rPr lang="en-US" altLang="ko-KR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237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Mypage_orderList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마이페이지 주문</a:t>
                      </a:r>
                      <a:r>
                        <a:rPr lang="en-US" altLang="ko-KR" sz="800" dirty="0"/>
                        <a:t>·</a:t>
                      </a:r>
                      <a:r>
                        <a:rPr lang="ko-KR" altLang="en-US" sz="800" dirty="0"/>
                        <a:t>배송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237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Mypage_address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마이페이지 주소</a:t>
                      </a:r>
                    </a:p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237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Mypage_delivery</a:t>
                      </a:r>
                      <a:endParaRPr lang="ko-KR" altLang="en-US" sz="800" dirty="0"/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마이페이지 </a:t>
                      </a:r>
                      <a:r>
                        <a:rPr lang="ko-KR" altLang="en-US" sz="800" dirty="0" err="1"/>
                        <a:t>배송지</a:t>
                      </a:r>
                      <a:endParaRPr lang="ko-KR" altLang="en-US" sz="800" dirty="0"/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addDelivery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배송지추가페이지</a:t>
                      </a:r>
                      <a:endParaRPr lang="ko-KR" altLang="en-US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modDelivery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배송지수정페이지</a:t>
                      </a:r>
                      <a:endParaRPr lang="ko-KR" altLang="en-US" sz="800" dirty="0"/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Mypage_point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마이페이지 포인트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Mypage_review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마이페이지 리뷰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Mypage_signout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회원탈퇴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Mypage_modmember01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일반회원 정보 수정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80" dirty="0"/>
                        <a:t>Mypage_</a:t>
                      </a:r>
                      <a:r>
                        <a:rPr lang="en-US" altLang="ko-KR" sz="800" dirty="0"/>
                        <a:t>modmember02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판매자 정보 수정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Member_mgm</a:t>
                      </a:r>
                      <a:endParaRPr lang="ko-KR" altLang="en-US" sz="7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관리자회원관리페이지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05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550" y="1112678"/>
            <a:ext cx="3380310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</a:t>
            </a:r>
            <a:r>
              <a:rPr lang="en-US" altLang="ko-KR" sz="2000" b="1" dirty="0">
                <a:solidFill>
                  <a:srgbClr val="164597"/>
                </a:solidFill>
              </a:rPr>
              <a:t>ID</a:t>
            </a:r>
            <a:r>
              <a:rPr lang="ko-KR" altLang="en-US" sz="2000" b="1" dirty="0">
                <a:solidFill>
                  <a:srgbClr val="164597"/>
                </a:solidFill>
              </a:rPr>
              <a:t> 정의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07B1453-B42E-4B98-B10A-399C3D0A9AB1}"/>
              </a:ext>
            </a:extLst>
          </p:cNvPr>
          <p:cNvGraphicFramePr>
            <a:graphicFrameLocks noGrp="1"/>
          </p:cNvGraphicFramePr>
          <p:nvPr/>
        </p:nvGraphicFramePr>
        <p:xfrm>
          <a:off x="4414348" y="1953788"/>
          <a:ext cx="3593963" cy="448118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7422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39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화면 </a:t>
                      </a:r>
                      <a:r>
                        <a:rPr lang="en-US" altLang="ko-KR" sz="70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30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5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30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16337308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5122404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7C7EC5-D346-4F7B-9EA4-9E414F297B91}"/>
              </a:ext>
            </a:extLst>
          </p:cNvPr>
          <p:cNvGraphicFramePr>
            <a:graphicFrameLocks noGrp="1"/>
          </p:cNvGraphicFramePr>
          <p:nvPr/>
        </p:nvGraphicFramePr>
        <p:xfrm>
          <a:off x="8191605" y="1953784"/>
          <a:ext cx="3593963" cy="448118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7422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39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화면 </a:t>
                      </a:r>
                      <a:r>
                        <a:rPr lang="en-US" altLang="ko-KR" sz="700" dirty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ID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30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57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304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122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F0DE72-0926-410A-926D-FD4A0914A894}"/>
              </a:ext>
            </a:extLst>
          </p:cNvPr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A9B664D-48F4-4CEA-B916-7C251B653637}"/>
                </a:ext>
              </a:extLst>
            </p:cNvPr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7544846-3C53-4919-B860-FECEE2CF584D}"/>
                  </a:ext>
                </a:extLst>
              </p:cNvPr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0A706E8-4274-422C-8ACC-D58BC0A22185}"/>
                  </a:ext>
                </a:extLst>
              </p:cNvPr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B368D9E-6AA1-44BA-B702-E2B92D6F2688}"/>
                  </a:ext>
                </a:extLst>
              </p:cNvPr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BFA765D5-E9EA-4E6E-96AF-32B88E833433}"/>
                  </a:ext>
                </a:extLst>
              </p:cNvPr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EEAF632-D09D-4857-A5C5-BE5A1CF61D7D}"/>
                  </a:ext>
                </a:extLst>
              </p:cNvPr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68EDA7E-8DFC-426A-85F2-8F1C29F19523}"/>
                  </a:ext>
                </a:extLst>
              </p:cNvPr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72441E-DF8C-4E21-8D01-69FC93A9FFEA}"/>
                </a:ext>
              </a:extLst>
            </p:cNvPr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00F2AC-FCAF-41F4-BA18-81E57F75E7A1}"/>
                </a:ext>
              </a:extLst>
            </p:cNvPr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0E253C-6273-40A0-8CB3-57C2B2B24BF7}"/>
                </a:ext>
              </a:extLst>
            </p:cNvPr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D430F4-E4AC-40B8-A61A-18F2901D5B3D}"/>
                </a:ext>
              </a:extLst>
            </p:cNvPr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pageID</a:t>
              </a:r>
              <a:endParaRPr lang="ko-KR" altLang="en-US" sz="1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3C3859-5BB3-40D1-8C2A-636494EF1A1C}"/>
                </a:ext>
              </a:extLst>
            </p:cNvPr>
            <p:cNvSpPr txBox="1"/>
            <p:nvPr/>
          </p:nvSpPr>
          <p:spPr>
            <a:xfrm>
              <a:off x="7672729" y="1183606"/>
              <a:ext cx="9982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화면</a:t>
              </a:r>
              <a:r>
                <a:rPr lang="en-US" altLang="ko-KR" sz="1000" dirty="0"/>
                <a:t>ID </a:t>
              </a:r>
              <a:r>
                <a:rPr lang="ko-KR" altLang="en-US" sz="1000" dirty="0"/>
                <a:t>정의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BA931B-19A9-425C-AB78-489B55B38764}"/>
                </a:ext>
              </a:extLst>
            </p:cNvPr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05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82EE746-AAEF-41D2-9096-769AEEB80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58" y="1463048"/>
            <a:ext cx="9242484" cy="49742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10621325" y="574635"/>
            <a:ext cx="853128" cy="770019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903777" y="693029"/>
            <a:ext cx="2288223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프로세스 흐름도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00494" y="1344654"/>
            <a:ext cx="2795131" cy="436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날씨 기반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 추천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1039653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57741A-9115-4209-BA43-0C8219F39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42" y="1478131"/>
            <a:ext cx="9434315" cy="53444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10621325" y="574635"/>
            <a:ext cx="853128" cy="770019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903777" y="693029"/>
            <a:ext cx="2288223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프로세스 흐름도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25661" y="1084805"/>
            <a:ext cx="2505403" cy="436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추천 필터 기능 흐름도</a:t>
            </a:r>
          </a:p>
        </p:txBody>
      </p:sp>
    </p:spTree>
    <p:extLst>
      <p:ext uri="{BB962C8B-B14F-4D97-AF65-F5344CB8AC3E}">
        <p14:creationId xmlns:p14="http://schemas.microsoft.com/office/powerpoint/2010/main" val="915256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D45611-53B6-4231-9F6F-954BBDB55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5" y="911518"/>
            <a:ext cx="10956022" cy="56486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10621325" y="574635"/>
            <a:ext cx="853128" cy="770019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903777" y="693029"/>
            <a:ext cx="2288223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프로세스 흐름도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53840" y="741155"/>
            <a:ext cx="2713950" cy="436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상품조회 흐름도</a:t>
            </a:r>
          </a:p>
        </p:txBody>
      </p:sp>
    </p:spTree>
    <p:extLst>
      <p:ext uri="{BB962C8B-B14F-4D97-AF65-F5344CB8AC3E}">
        <p14:creationId xmlns:p14="http://schemas.microsoft.com/office/powerpoint/2010/main" val="69748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B04084-6E28-4927-B089-46AE41341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82" y="1718760"/>
            <a:ext cx="8296230" cy="49895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/>
          <p:cNvSpPr/>
          <p:nvPr/>
        </p:nvSpPr>
        <p:spPr>
          <a:xfrm>
            <a:off x="10621325" y="574635"/>
            <a:ext cx="853128" cy="770019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9903777" y="693029"/>
            <a:ext cx="2288223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프로세스 흐름도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28004" y="1029912"/>
            <a:ext cx="3059811" cy="436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주문 결제 흐름도</a:t>
            </a:r>
          </a:p>
        </p:txBody>
      </p:sp>
    </p:spTree>
    <p:extLst>
      <p:ext uri="{BB962C8B-B14F-4D97-AF65-F5344CB8AC3E}">
        <p14:creationId xmlns:p14="http://schemas.microsoft.com/office/powerpoint/2010/main" val="205036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/>
          <p:cNvSpPr/>
          <p:nvPr/>
        </p:nvSpPr>
        <p:spPr>
          <a:xfrm>
            <a:off x="4844715" y="2333038"/>
            <a:ext cx="1909011" cy="1909011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3617493" y="2807909"/>
            <a:ext cx="4363454" cy="702595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 UI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시스템 구조 설계서</a:t>
            </a:r>
          </a:p>
        </p:txBody>
      </p:sp>
    </p:spTree>
    <p:extLst>
      <p:ext uri="{BB962C8B-B14F-4D97-AF65-F5344CB8AC3E}">
        <p14:creationId xmlns:p14="http://schemas.microsoft.com/office/powerpoint/2010/main" val="357309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/>
          <p:cNvSpPr/>
          <p:nvPr/>
        </p:nvSpPr>
        <p:spPr>
          <a:xfrm>
            <a:off x="4844715" y="2333038"/>
            <a:ext cx="1909011" cy="1909011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3617493" y="2807909"/>
            <a:ext cx="4363454" cy="70259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 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시스템 구조도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941989-757B-48D2-8E89-407EA573DEF0}"/>
              </a:ext>
            </a:extLst>
          </p:cNvPr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D20C39DE-2B6F-4A31-A29B-CC1F2565C68C}"/>
              </a:ext>
            </a:extLst>
          </p:cNvPr>
          <p:cNvSpPr/>
          <p:nvPr/>
        </p:nvSpPr>
        <p:spPr>
          <a:xfrm>
            <a:off x="10621325" y="574635"/>
            <a:ext cx="853128" cy="770019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A66B385-B8B7-4D0F-BA9D-2787BEED86E7}"/>
              </a:ext>
            </a:extLst>
          </p:cNvPr>
          <p:cNvSpPr txBox="1">
            <a:spLocks/>
          </p:cNvSpPr>
          <p:nvPr/>
        </p:nvSpPr>
        <p:spPr>
          <a:xfrm>
            <a:off x="9903777" y="693029"/>
            <a:ext cx="2288223" cy="436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시스템 구조 설계서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CA02C-2ACF-436A-B50B-655C62E0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39" y="781332"/>
            <a:ext cx="7441034" cy="50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3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/>
          <p:cNvSpPr/>
          <p:nvPr/>
        </p:nvSpPr>
        <p:spPr>
          <a:xfrm>
            <a:off x="4844715" y="2333038"/>
            <a:ext cx="1909011" cy="1909011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3617493" y="2807909"/>
            <a:ext cx="4531896" cy="702595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 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스토리보드의 화면 설계</a:t>
            </a:r>
          </a:p>
        </p:txBody>
      </p:sp>
    </p:spTree>
    <p:extLst>
      <p:ext uri="{BB962C8B-B14F-4D97-AF65-F5344CB8AC3E}">
        <p14:creationId xmlns:p14="http://schemas.microsoft.com/office/powerpoint/2010/main" val="345234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다이아몬드 7"/>
          <p:cNvSpPr/>
          <p:nvPr/>
        </p:nvSpPr>
        <p:spPr>
          <a:xfrm>
            <a:off x="834188" y="714165"/>
            <a:ext cx="1909011" cy="1909011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8336" y="1186406"/>
            <a:ext cx="3320716" cy="702595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화면 설계 구조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6884" y="4679378"/>
            <a:ext cx="4475747" cy="761415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원두 </a:t>
            </a:r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want to do</a:t>
            </a:r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이포근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김성민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김철희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백광민</a:t>
            </a:r>
            <a:endParaRPr lang="ko-KR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237998552"/>
              </p:ext>
            </p:extLst>
          </p:nvPr>
        </p:nvGraphicFramePr>
        <p:xfrm>
          <a:off x="5486399" y="1417207"/>
          <a:ext cx="6035379" cy="4023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3944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52388" y="1177659"/>
              <a:ext cx="82851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Header_01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헤더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0FC14380-14DC-4DAF-B780-CB8C56C52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40" y="3034650"/>
            <a:ext cx="7038158" cy="788699"/>
          </a:xfrm>
          <a:prstGeom prst="rect">
            <a:avLst/>
          </a:prstGeom>
        </p:spPr>
      </p:pic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896975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헤더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320A23D-7D66-4E86-B4FE-E68163EEC7BE}"/>
              </a:ext>
            </a:extLst>
          </p:cNvPr>
          <p:cNvSpPr/>
          <p:nvPr/>
        </p:nvSpPr>
        <p:spPr>
          <a:xfrm>
            <a:off x="5245809" y="321748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5E10279-9CA0-4A44-848C-40450FC2F7BB}"/>
              </a:ext>
            </a:extLst>
          </p:cNvPr>
          <p:cNvSpPr txBox="1">
            <a:spLocks/>
          </p:cNvSpPr>
          <p:nvPr/>
        </p:nvSpPr>
        <p:spPr>
          <a:xfrm>
            <a:off x="9329683" y="441158"/>
            <a:ext cx="2662989" cy="436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>
                <a:solidFill>
                  <a:srgbClr val="164597"/>
                </a:solidFill>
              </a:rPr>
              <a:t>스토리보드의 화면 설계</a:t>
            </a:r>
            <a:endParaRPr lang="ko-KR" altLang="en-US" sz="2000" b="1" dirty="0">
              <a:solidFill>
                <a:srgbClr val="164597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73DB32E-95D8-4371-BA30-69ABCF628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554777"/>
              </p:ext>
            </p:extLst>
          </p:nvPr>
        </p:nvGraphicFramePr>
        <p:xfrm>
          <a:off x="9834602" y="837944"/>
          <a:ext cx="2166963" cy="594875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70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10034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로고 이미지 클릭 시 로그인 상태 값에 따른 전체화면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nav bar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표시 </a:t>
                      </a:r>
                      <a:b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</a:b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비회원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header_02_guest</a:t>
                      </a:r>
                    </a:p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일반회원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header_02_common</a:t>
                      </a:r>
                    </a:p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header_02_seller</a:t>
                      </a:r>
                    </a:p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header_02_admin)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963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63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74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74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74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74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74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74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74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74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74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745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3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2DCE71-BABB-4176-886B-E4F141900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22" y="1924050"/>
            <a:ext cx="6503342" cy="4648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45161"/>
              </p:ext>
            </p:extLst>
          </p:nvPr>
        </p:nvGraphicFramePr>
        <p:xfrm>
          <a:off x="9834602" y="837944"/>
          <a:ext cx="2166963" cy="594846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91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로고 이미지 클릭 시 전체화면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nav bar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닫음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Header_01 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HOME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클릭 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이동함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상품 목록 페이지 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GOODS_BEAN01 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49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SUGGEST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게시판의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dropdown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메뉴 열기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Header_02_guest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04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LOGIN / LOGOUT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로그인페이지로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Login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04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04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04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04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04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04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04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040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9772" y="1176259"/>
              <a:ext cx="12471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Header_02_guest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헤더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320A23D-7D66-4E86-B4FE-E68163EEC7BE}"/>
              </a:ext>
            </a:extLst>
          </p:cNvPr>
          <p:cNvSpPr/>
          <p:nvPr/>
        </p:nvSpPr>
        <p:spPr>
          <a:xfrm>
            <a:off x="5436309" y="249340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5E10279-9CA0-4A44-848C-40450FC2F7BB}"/>
              </a:ext>
            </a:extLst>
          </p:cNvPr>
          <p:cNvSpPr txBox="1">
            <a:spLocks/>
          </p:cNvSpPr>
          <p:nvPr/>
        </p:nvSpPr>
        <p:spPr>
          <a:xfrm>
            <a:off x="9329683" y="441158"/>
            <a:ext cx="2662989" cy="436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>
                <a:solidFill>
                  <a:srgbClr val="164597"/>
                </a:solidFill>
              </a:rPr>
              <a:t>스토리보드의 화면 설계</a:t>
            </a:r>
            <a:endParaRPr lang="ko-KR" altLang="en-US" sz="2000" b="1" dirty="0">
              <a:solidFill>
                <a:srgbClr val="164597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0C2223A-F572-450F-A238-0AB3EB52F978}"/>
              </a:ext>
            </a:extLst>
          </p:cNvPr>
          <p:cNvSpPr/>
          <p:nvPr/>
        </p:nvSpPr>
        <p:spPr>
          <a:xfrm>
            <a:off x="5296094" y="327316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E9FDB9-62A2-4D97-B349-F40AC7835553}"/>
              </a:ext>
            </a:extLst>
          </p:cNvPr>
          <p:cNvSpPr/>
          <p:nvPr/>
        </p:nvSpPr>
        <p:spPr>
          <a:xfrm>
            <a:off x="5296094" y="365648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029242B-9041-490F-BE09-DF6B5055E7A2}"/>
              </a:ext>
            </a:extLst>
          </p:cNvPr>
          <p:cNvSpPr/>
          <p:nvPr/>
        </p:nvSpPr>
        <p:spPr>
          <a:xfrm>
            <a:off x="5436308" y="412759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2F229C-56BC-44B5-9FAF-71EBA9F2A9F1}"/>
              </a:ext>
            </a:extLst>
          </p:cNvPr>
          <p:cNvSpPr/>
          <p:nvPr/>
        </p:nvSpPr>
        <p:spPr>
          <a:xfrm>
            <a:off x="5576523" y="445848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7E377A61-EDAA-4017-B40A-C6FDE77ED250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896975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헤더</a:t>
            </a:r>
          </a:p>
        </p:txBody>
      </p:sp>
    </p:spTree>
    <p:extLst>
      <p:ext uri="{BB962C8B-B14F-4D97-AF65-F5344CB8AC3E}">
        <p14:creationId xmlns:p14="http://schemas.microsoft.com/office/powerpoint/2010/main" val="338032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514777C-AE1D-4B16-BAF1-3D9B57E53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74" y="1924050"/>
            <a:ext cx="6519390" cy="4648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18595"/>
              </p:ext>
            </p:extLst>
          </p:nvPr>
        </p:nvGraphicFramePr>
        <p:xfrm>
          <a:off x="9834602" y="837944"/>
          <a:ext cx="2166963" cy="594870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3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공지사항 게시판목록으로 이동</a:t>
                      </a:r>
                      <a:b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</a:b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noticeList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목록으로 이동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레시피 게시판 목록으로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49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리뷰 게시판 목록으로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49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목록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&gt;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자주 찾는 질문으로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9772" y="1176259"/>
              <a:ext cx="12471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Header_03_guest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헤더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320A23D-7D66-4E86-B4FE-E68163EEC7BE}"/>
              </a:ext>
            </a:extLst>
          </p:cNvPr>
          <p:cNvSpPr/>
          <p:nvPr/>
        </p:nvSpPr>
        <p:spPr>
          <a:xfrm>
            <a:off x="5220325" y="420001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5E10279-9CA0-4A44-848C-40450FC2F7BB}"/>
              </a:ext>
            </a:extLst>
          </p:cNvPr>
          <p:cNvSpPr txBox="1">
            <a:spLocks/>
          </p:cNvSpPr>
          <p:nvPr/>
        </p:nvSpPr>
        <p:spPr>
          <a:xfrm>
            <a:off x="9329683" y="441158"/>
            <a:ext cx="2662989" cy="436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>
                <a:solidFill>
                  <a:srgbClr val="164597"/>
                </a:solidFill>
              </a:rPr>
              <a:t>스토리보드의 화면 설계</a:t>
            </a:r>
            <a:endParaRPr lang="ko-KR" altLang="en-US" sz="2000" b="1" dirty="0">
              <a:solidFill>
                <a:srgbClr val="164597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0C2223A-F572-450F-A238-0AB3EB52F978}"/>
              </a:ext>
            </a:extLst>
          </p:cNvPr>
          <p:cNvSpPr/>
          <p:nvPr/>
        </p:nvSpPr>
        <p:spPr>
          <a:xfrm>
            <a:off x="5214426" y="449758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E9FDB9-62A2-4D97-B349-F40AC7835553}"/>
              </a:ext>
            </a:extLst>
          </p:cNvPr>
          <p:cNvSpPr/>
          <p:nvPr/>
        </p:nvSpPr>
        <p:spPr>
          <a:xfrm>
            <a:off x="5276509" y="481140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029242B-9041-490F-BE09-DF6B5055E7A2}"/>
              </a:ext>
            </a:extLst>
          </p:cNvPr>
          <p:cNvSpPr/>
          <p:nvPr/>
        </p:nvSpPr>
        <p:spPr>
          <a:xfrm>
            <a:off x="5276509" y="509467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2F229C-56BC-44B5-9FAF-71EBA9F2A9F1}"/>
              </a:ext>
            </a:extLst>
          </p:cNvPr>
          <p:cNvSpPr/>
          <p:nvPr/>
        </p:nvSpPr>
        <p:spPr>
          <a:xfrm>
            <a:off x="5258094" y="539388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7E377A61-EDAA-4017-B40A-C6FDE77ED250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896975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헤더</a:t>
            </a:r>
          </a:p>
        </p:txBody>
      </p:sp>
    </p:spTree>
    <p:extLst>
      <p:ext uri="{BB962C8B-B14F-4D97-AF65-F5344CB8AC3E}">
        <p14:creationId xmlns:p14="http://schemas.microsoft.com/office/powerpoint/2010/main" val="30280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7F0C2117-B5FF-440B-BE82-9426F1E0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29" y="1924050"/>
            <a:ext cx="6519390" cy="4648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466689"/>
              </p:ext>
            </p:extLst>
          </p:nvPr>
        </p:nvGraphicFramePr>
        <p:xfrm>
          <a:off x="9834602" y="837944"/>
          <a:ext cx="2166963" cy="594720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69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86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로고 이미지 클릭 시 전체화면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nav bar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닫음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Header_01 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86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HOME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클릭 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이동함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86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상품 목록 페이지 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GOODS_BEAN01 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689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SUGGEST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게시판의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dropdown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메뉴 열기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Header_02_guest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86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 PAGE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마이페이지로 이동함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Mypage_main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86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CART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장바구니 페이지로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cart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29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LOGOUT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로그아웃 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29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29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29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29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296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</a:rPr>
                  <a:t>Header_02_common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</a:rPr>
                  <a:t>헤더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320A23D-7D66-4E86-B4FE-E68163EEC7BE}"/>
              </a:ext>
            </a:extLst>
          </p:cNvPr>
          <p:cNvSpPr/>
          <p:nvPr/>
        </p:nvSpPr>
        <p:spPr>
          <a:xfrm>
            <a:off x="5242722" y="237245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5E10279-9CA0-4A44-848C-40450FC2F7BB}"/>
              </a:ext>
            </a:extLst>
          </p:cNvPr>
          <p:cNvSpPr txBox="1">
            <a:spLocks/>
          </p:cNvSpPr>
          <p:nvPr/>
        </p:nvSpPr>
        <p:spPr>
          <a:xfrm>
            <a:off x="9329683" y="441158"/>
            <a:ext cx="2662989" cy="436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>
                <a:solidFill>
                  <a:srgbClr val="164597"/>
                </a:solidFill>
              </a:rPr>
              <a:t>스토리보드의 화면 설계</a:t>
            </a:r>
            <a:endParaRPr lang="ko-KR" altLang="en-US" sz="2000" b="1" dirty="0">
              <a:solidFill>
                <a:srgbClr val="164597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0C2223A-F572-450F-A238-0AB3EB52F978}"/>
              </a:ext>
            </a:extLst>
          </p:cNvPr>
          <p:cNvSpPr/>
          <p:nvPr/>
        </p:nvSpPr>
        <p:spPr>
          <a:xfrm>
            <a:off x="5139044" y="308786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E9FDB9-62A2-4D97-B349-F40AC7835553}"/>
              </a:ext>
            </a:extLst>
          </p:cNvPr>
          <p:cNvSpPr/>
          <p:nvPr/>
        </p:nvSpPr>
        <p:spPr>
          <a:xfrm>
            <a:off x="5139044" y="346983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029242B-9041-490F-BE09-DF6B5055E7A2}"/>
              </a:ext>
            </a:extLst>
          </p:cNvPr>
          <p:cNvSpPr/>
          <p:nvPr/>
        </p:nvSpPr>
        <p:spPr>
          <a:xfrm>
            <a:off x="5242721" y="390191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2F229C-56BC-44B5-9FAF-71EBA9F2A9F1}"/>
              </a:ext>
            </a:extLst>
          </p:cNvPr>
          <p:cNvSpPr/>
          <p:nvPr/>
        </p:nvSpPr>
        <p:spPr>
          <a:xfrm>
            <a:off x="5242722" y="433399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966B3B-C636-4BAB-8E2E-960173142763}"/>
              </a:ext>
            </a:extLst>
          </p:cNvPr>
          <p:cNvSpPr/>
          <p:nvPr/>
        </p:nvSpPr>
        <p:spPr>
          <a:xfrm>
            <a:off x="5068937" y="458128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2E0167-844D-4EDD-A555-781A84E0E01D}"/>
              </a:ext>
            </a:extLst>
          </p:cNvPr>
          <p:cNvSpPr/>
          <p:nvPr/>
        </p:nvSpPr>
        <p:spPr>
          <a:xfrm>
            <a:off x="5172615" y="485286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</a:p>
        </p:txBody>
      </p:sp>
      <p:sp>
        <p:nvSpPr>
          <p:cNvPr id="38" name="부제목 2">
            <a:extLst>
              <a:ext uri="{FF2B5EF4-FFF2-40B4-BE49-F238E27FC236}">
                <a16:creationId xmlns:a16="http://schemas.microsoft.com/office/drawing/2014/main" id="{2DF5DCD5-3EE8-4FA5-8DC5-E2259BA51882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896975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헤더</a:t>
            </a:r>
          </a:p>
        </p:txBody>
      </p:sp>
    </p:spTree>
    <p:extLst>
      <p:ext uri="{BB962C8B-B14F-4D97-AF65-F5344CB8AC3E}">
        <p14:creationId xmlns:p14="http://schemas.microsoft.com/office/powerpoint/2010/main" val="3399119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59712"/>
              </p:ext>
            </p:extLst>
          </p:nvPr>
        </p:nvGraphicFramePr>
        <p:xfrm>
          <a:off x="9834602" y="837944"/>
          <a:ext cx="2166963" cy="594870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3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공지사항 게시판목록으로 이동</a:t>
                      </a:r>
                      <a:b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</a:b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noticeList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목록으로 이동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레시피 게시판 목록으로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49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리뷰 게시판 목록으로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49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목록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&gt;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자주 찾는 질문으로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Header_03_common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헤더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320A23D-7D66-4E86-B4FE-E68163EEC7BE}"/>
              </a:ext>
            </a:extLst>
          </p:cNvPr>
          <p:cNvSpPr/>
          <p:nvPr/>
        </p:nvSpPr>
        <p:spPr>
          <a:xfrm>
            <a:off x="5242722" y="237245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5E10279-9CA0-4A44-848C-40450FC2F7BB}"/>
              </a:ext>
            </a:extLst>
          </p:cNvPr>
          <p:cNvSpPr txBox="1">
            <a:spLocks/>
          </p:cNvSpPr>
          <p:nvPr/>
        </p:nvSpPr>
        <p:spPr>
          <a:xfrm>
            <a:off x="9329683" y="441158"/>
            <a:ext cx="2662989" cy="436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>
                <a:solidFill>
                  <a:srgbClr val="164597"/>
                </a:solidFill>
              </a:rPr>
              <a:t>스토리보드의 화면 설계</a:t>
            </a:r>
            <a:endParaRPr lang="ko-KR" altLang="en-US" sz="2000" b="1" dirty="0">
              <a:solidFill>
                <a:srgbClr val="164597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0C2223A-F572-450F-A238-0AB3EB52F978}"/>
              </a:ext>
            </a:extLst>
          </p:cNvPr>
          <p:cNvSpPr/>
          <p:nvPr/>
        </p:nvSpPr>
        <p:spPr>
          <a:xfrm>
            <a:off x="5139044" y="308786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E9FDB9-62A2-4D97-B349-F40AC7835553}"/>
              </a:ext>
            </a:extLst>
          </p:cNvPr>
          <p:cNvSpPr/>
          <p:nvPr/>
        </p:nvSpPr>
        <p:spPr>
          <a:xfrm>
            <a:off x="5139044" y="346983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029242B-9041-490F-BE09-DF6B5055E7A2}"/>
              </a:ext>
            </a:extLst>
          </p:cNvPr>
          <p:cNvSpPr/>
          <p:nvPr/>
        </p:nvSpPr>
        <p:spPr>
          <a:xfrm>
            <a:off x="5242721" y="390191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2F229C-56BC-44B5-9FAF-71EBA9F2A9F1}"/>
              </a:ext>
            </a:extLst>
          </p:cNvPr>
          <p:cNvSpPr/>
          <p:nvPr/>
        </p:nvSpPr>
        <p:spPr>
          <a:xfrm>
            <a:off x="5242722" y="433399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966B3B-C636-4BAB-8E2E-960173142763}"/>
              </a:ext>
            </a:extLst>
          </p:cNvPr>
          <p:cNvSpPr/>
          <p:nvPr/>
        </p:nvSpPr>
        <p:spPr>
          <a:xfrm>
            <a:off x="5068937" y="458128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92E0167-844D-4EDD-A555-781A84E0E01D}"/>
              </a:ext>
            </a:extLst>
          </p:cNvPr>
          <p:cNvSpPr/>
          <p:nvPr/>
        </p:nvSpPr>
        <p:spPr>
          <a:xfrm>
            <a:off x="5172615" y="485286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</a:p>
        </p:txBody>
      </p:sp>
      <p:sp>
        <p:nvSpPr>
          <p:cNvPr id="38" name="부제목 2">
            <a:extLst>
              <a:ext uri="{FF2B5EF4-FFF2-40B4-BE49-F238E27FC236}">
                <a16:creationId xmlns:a16="http://schemas.microsoft.com/office/drawing/2014/main" id="{2DF5DCD5-3EE8-4FA5-8DC5-E2259BA51882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896975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헤더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DBA8FF-A083-4C7F-9CC4-BFC482EF2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74" y="1924050"/>
            <a:ext cx="6519390" cy="464820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53E0AB5B-A260-40E6-B961-E8A255933DA8}"/>
              </a:ext>
            </a:extLst>
          </p:cNvPr>
          <p:cNvSpPr/>
          <p:nvPr/>
        </p:nvSpPr>
        <p:spPr>
          <a:xfrm>
            <a:off x="5245131" y="424205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E5FBBC3-B79F-43DA-AA94-3187E2588953}"/>
              </a:ext>
            </a:extLst>
          </p:cNvPr>
          <p:cNvSpPr/>
          <p:nvPr/>
        </p:nvSpPr>
        <p:spPr>
          <a:xfrm>
            <a:off x="5175024" y="453550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D3DC803-0435-4C7F-BEEF-A77B9C960AF3}"/>
              </a:ext>
            </a:extLst>
          </p:cNvPr>
          <p:cNvSpPr/>
          <p:nvPr/>
        </p:nvSpPr>
        <p:spPr>
          <a:xfrm>
            <a:off x="5217285" y="484197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335EF7A-CFAD-4C00-895F-A0741101E25C}"/>
              </a:ext>
            </a:extLst>
          </p:cNvPr>
          <p:cNvSpPr/>
          <p:nvPr/>
        </p:nvSpPr>
        <p:spPr>
          <a:xfrm>
            <a:off x="5245131" y="514844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D588027-BE26-4146-917E-421771CB69EA}"/>
              </a:ext>
            </a:extLst>
          </p:cNvPr>
          <p:cNvSpPr/>
          <p:nvPr/>
        </p:nvSpPr>
        <p:spPr>
          <a:xfrm>
            <a:off x="5175024" y="545491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99000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7E53A7A0-785B-43FC-96FF-969633D6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74" y="1924050"/>
            <a:ext cx="6528544" cy="46481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711035"/>
              </p:ext>
            </p:extLst>
          </p:nvPr>
        </p:nvGraphicFramePr>
        <p:xfrm>
          <a:off x="9834602" y="837944"/>
          <a:ext cx="2166963" cy="594838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103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2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로고 이미지 클릭 시 전체화면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nav bar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닫음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Header_01 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2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HOME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클릭 시 판매자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이동함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2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상품 목록 페이지 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GOODS_BEAN01 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1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 LIST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상품 목록 관리 페이지로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adminGoodsList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722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 GOODS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상품 등록 페이지로 이동함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addgoods_bean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51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SUGGEST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게시판의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dropdown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메뉴 열기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Header_02_guest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722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 PAGE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마이페이지로 이동함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Mypage_main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775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LOGOUT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로그아웃 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775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775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775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775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775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9772" y="1176259"/>
              <a:ext cx="12471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Header_02_seller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헤더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320A23D-7D66-4E86-B4FE-E68163EEC7BE}"/>
              </a:ext>
            </a:extLst>
          </p:cNvPr>
          <p:cNvSpPr/>
          <p:nvPr/>
        </p:nvSpPr>
        <p:spPr>
          <a:xfrm>
            <a:off x="5386026" y="243865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5E10279-9CA0-4A44-848C-40450FC2F7BB}"/>
              </a:ext>
            </a:extLst>
          </p:cNvPr>
          <p:cNvSpPr txBox="1">
            <a:spLocks/>
          </p:cNvSpPr>
          <p:nvPr/>
        </p:nvSpPr>
        <p:spPr>
          <a:xfrm>
            <a:off x="9329683" y="441158"/>
            <a:ext cx="2662989" cy="436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>
                <a:solidFill>
                  <a:srgbClr val="164597"/>
                </a:solidFill>
              </a:rPr>
              <a:t>스토리보드의 화면 설계</a:t>
            </a:r>
            <a:endParaRPr lang="ko-KR" altLang="en-US" sz="2000" b="1" dirty="0">
              <a:solidFill>
                <a:srgbClr val="164597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0C2223A-F572-450F-A238-0AB3EB52F978}"/>
              </a:ext>
            </a:extLst>
          </p:cNvPr>
          <p:cNvSpPr/>
          <p:nvPr/>
        </p:nvSpPr>
        <p:spPr>
          <a:xfrm>
            <a:off x="5245809" y="30499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E9FDB9-62A2-4D97-B349-F40AC7835553}"/>
              </a:ext>
            </a:extLst>
          </p:cNvPr>
          <p:cNvSpPr/>
          <p:nvPr/>
        </p:nvSpPr>
        <p:spPr>
          <a:xfrm>
            <a:off x="5315916" y="333116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029242B-9041-490F-BE09-DF6B5055E7A2}"/>
              </a:ext>
            </a:extLst>
          </p:cNvPr>
          <p:cNvSpPr/>
          <p:nvPr/>
        </p:nvSpPr>
        <p:spPr>
          <a:xfrm>
            <a:off x="5386025" y="398790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2F229C-56BC-44B5-9FAF-71EBA9F2A9F1}"/>
              </a:ext>
            </a:extLst>
          </p:cNvPr>
          <p:cNvSpPr/>
          <p:nvPr/>
        </p:nvSpPr>
        <p:spPr>
          <a:xfrm>
            <a:off x="5456132" y="420277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6FFF128-7B5F-461E-8209-5DC0D9CA2BB6}"/>
              </a:ext>
            </a:extLst>
          </p:cNvPr>
          <p:cNvSpPr/>
          <p:nvPr/>
        </p:nvSpPr>
        <p:spPr>
          <a:xfrm>
            <a:off x="5386025" y="447239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4C68555-B085-4859-84F5-23AB0D8EE1F2}"/>
              </a:ext>
            </a:extLst>
          </p:cNvPr>
          <p:cNvSpPr/>
          <p:nvPr/>
        </p:nvSpPr>
        <p:spPr>
          <a:xfrm>
            <a:off x="5342798" y="492218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4F54416-39DA-4006-9B74-A84F160789C6}"/>
              </a:ext>
            </a:extLst>
          </p:cNvPr>
          <p:cNvSpPr/>
          <p:nvPr/>
        </p:nvSpPr>
        <p:spPr>
          <a:xfrm>
            <a:off x="5342797" y="51856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</a:p>
        </p:txBody>
      </p:sp>
      <p:sp>
        <p:nvSpPr>
          <p:cNvPr id="39" name="부제목 2">
            <a:extLst>
              <a:ext uri="{FF2B5EF4-FFF2-40B4-BE49-F238E27FC236}">
                <a16:creationId xmlns:a16="http://schemas.microsoft.com/office/drawing/2014/main" id="{5B1C2BD1-2ACF-448B-A848-5774FBAE2294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896975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헤더</a:t>
            </a:r>
          </a:p>
        </p:txBody>
      </p:sp>
    </p:spTree>
    <p:extLst>
      <p:ext uri="{BB962C8B-B14F-4D97-AF65-F5344CB8AC3E}">
        <p14:creationId xmlns:p14="http://schemas.microsoft.com/office/powerpoint/2010/main" val="582910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56843"/>
              </p:ext>
            </p:extLst>
          </p:nvPr>
        </p:nvGraphicFramePr>
        <p:xfrm>
          <a:off x="9834602" y="837944"/>
          <a:ext cx="2166963" cy="594870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3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공지사항 게시판목록으로 이동</a:t>
                      </a:r>
                      <a:b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</a:b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noticeList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목록으로 이동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레시피 게시판 목록으로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49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리뷰 게시판 목록으로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49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목록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&gt;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자주 찾는 질문으로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9772" y="1176259"/>
              <a:ext cx="12471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Header_03_seller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헤더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320A23D-7D66-4E86-B4FE-E68163EEC7BE}"/>
              </a:ext>
            </a:extLst>
          </p:cNvPr>
          <p:cNvSpPr/>
          <p:nvPr/>
        </p:nvSpPr>
        <p:spPr>
          <a:xfrm>
            <a:off x="5386026" y="243865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5E10279-9CA0-4A44-848C-40450FC2F7BB}"/>
              </a:ext>
            </a:extLst>
          </p:cNvPr>
          <p:cNvSpPr txBox="1">
            <a:spLocks/>
          </p:cNvSpPr>
          <p:nvPr/>
        </p:nvSpPr>
        <p:spPr>
          <a:xfrm>
            <a:off x="9329683" y="441158"/>
            <a:ext cx="2662989" cy="436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>
                <a:solidFill>
                  <a:srgbClr val="164597"/>
                </a:solidFill>
              </a:rPr>
              <a:t>스토리보드의 화면 설계</a:t>
            </a:r>
            <a:endParaRPr lang="ko-KR" altLang="en-US" sz="2000" b="1" dirty="0">
              <a:solidFill>
                <a:srgbClr val="164597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0C2223A-F572-450F-A238-0AB3EB52F978}"/>
              </a:ext>
            </a:extLst>
          </p:cNvPr>
          <p:cNvSpPr/>
          <p:nvPr/>
        </p:nvSpPr>
        <p:spPr>
          <a:xfrm>
            <a:off x="5245809" y="30499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E9FDB9-62A2-4D97-B349-F40AC7835553}"/>
              </a:ext>
            </a:extLst>
          </p:cNvPr>
          <p:cNvSpPr/>
          <p:nvPr/>
        </p:nvSpPr>
        <p:spPr>
          <a:xfrm>
            <a:off x="5315916" y="333116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029242B-9041-490F-BE09-DF6B5055E7A2}"/>
              </a:ext>
            </a:extLst>
          </p:cNvPr>
          <p:cNvSpPr/>
          <p:nvPr/>
        </p:nvSpPr>
        <p:spPr>
          <a:xfrm>
            <a:off x="5386025" y="398790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2F229C-56BC-44B5-9FAF-71EBA9F2A9F1}"/>
              </a:ext>
            </a:extLst>
          </p:cNvPr>
          <p:cNvSpPr/>
          <p:nvPr/>
        </p:nvSpPr>
        <p:spPr>
          <a:xfrm>
            <a:off x="5456132" y="420277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6FFF128-7B5F-461E-8209-5DC0D9CA2BB6}"/>
              </a:ext>
            </a:extLst>
          </p:cNvPr>
          <p:cNvSpPr/>
          <p:nvPr/>
        </p:nvSpPr>
        <p:spPr>
          <a:xfrm>
            <a:off x="5386025" y="447239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4C68555-B085-4859-84F5-23AB0D8EE1F2}"/>
              </a:ext>
            </a:extLst>
          </p:cNvPr>
          <p:cNvSpPr/>
          <p:nvPr/>
        </p:nvSpPr>
        <p:spPr>
          <a:xfrm>
            <a:off x="5342798" y="492218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4F54416-39DA-4006-9B74-A84F160789C6}"/>
              </a:ext>
            </a:extLst>
          </p:cNvPr>
          <p:cNvSpPr/>
          <p:nvPr/>
        </p:nvSpPr>
        <p:spPr>
          <a:xfrm>
            <a:off x="5342797" y="51856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</a:p>
        </p:txBody>
      </p:sp>
      <p:sp>
        <p:nvSpPr>
          <p:cNvPr id="39" name="부제목 2">
            <a:extLst>
              <a:ext uri="{FF2B5EF4-FFF2-40B4-BE49-F238E27FC236}">
                <a16:creationId xmlns:a16="http://schemas.microsoft.com/office/drawing/2014/main" id="{5B1C2BD1-2ACF-448B-A848-5774FBAE2294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896975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헤더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67884-7F56-4DC9-92F7-BEFE831A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22" y="1924162"/>
            <a:ext cx="6503342" cy="4648088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E7C306AC-4CC3-4A81-8934-9C66D0D2FF36}"/>
              </a:ext>
            </a:extLst>
          </p:cNvPr>
          <p:cNvSpPr/>
          <p:nvPr/>
        </p:nvSpPr>
        <p:spPr>
          <a:xfrm>
            <a:off x="5201810" y="482371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E8ED647-A597-4A26-8A92-C1C21A747A16}"/>
              </a:ext>
            </a:extLst>
          </p:cNvPr>
          <p:cNvSpPr/>
          <p:nvPr/>
        </p:nvSpPr>
        <p:spPr>
          <a:xfrm>
            <a:off x="5131703" y="511716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95D9359-EDEC-470D-A827-0A9DCE9C583B}"/>
              </a:ext>
            </a:extLst>
          </p:cNvPr>
          <p:cNvSpPr/>
          <p:nvPr/>
        </p:nvSpPr>
        <p:spPr>
          <a:xfrm>
            <a:off x="5173964" y="542363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84487C6-BC4D-442B-B0C6-116E78A99353}"/>
              </a:ext>
            </a:extLst>
          </p:cNvPr>
          <p:cNvSpPr/>
          <p:nvPr/>
        </p:nvSpPr>
        <p:spPr>
          <a:xfrm>
            <a:off x="5201810" y="573010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B4B00B7-6E42-49C6-B37C-5103162DF248}"/>
              </a:ext>
            </a:extLst>
          </p:cNvPr>
          <p:cNvSpPr/>
          <p:nvPr/>
        </p:nvSpPr>
        <p:spPr>
          <a:xfrm>
            <a:off x="5131703" y="603657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043838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692799"/>
              </p:ext>
            </p:extLst>
          </p:nvPr>
        </p:nvGraphicFramePr>
        <p:xfrm>
          <a:off x="9834602" y="837944"/>
          <a:ext cx="2166963" cy="594719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60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80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로고 이미지 클릭 시 전체화면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nav bar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닫음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Header_01 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80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HOME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클릭 시 판매자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이동함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80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상품 목록 페이지 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GOODS_BEAN01 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6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 LIST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상품 목록 관리 페이지로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adminGoodsList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80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 GOODS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상품 등록 페이지로 이동함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커피 용품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 </a:t>
                      </a: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Addgoods_tool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6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MEMBER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회원 관리 페이지로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Member_mgm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62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SUGGEST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게시판의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dropdown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메뉴 열기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Header_02_guest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80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ORDER LIST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관리자 주문내역 관리 페이지로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adminorderList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240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LOGOUT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로그아웃 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240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240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240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9772" y="1176259"/>
              <a:ext cx="12471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Header_02_admin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헤더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320A23D-7D66-4E86-B4FE-E68163EEC7BE}"/>
              </a:ext>
            </a:extLst>
          </p:cNvPr>
          <p:cNvSpPr/>
          <p:nvPr/>
        </p:nvSpPr>
        <p:spPr>
          <a:xfrm>
            <a:off x="5409860" y="240767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5E10279-9CA0-4A44-848C-40450FC2F7BB}"/>
              </a:ext>
            </a:extLst>
          </p:cNvPr>
          <p:cNvSpPr txBox="1">
            <a:spLocks/>
          </p:cNvSpPr>
          <p:nvPr/>
        </p:nvSpPr>
        <p:spPr>
          <a:xfrm>
            <a:off x="9329683" y="441158"/>
            <a:ext cx="2662989" cy="436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>
                <a:solidFill>
                  <a:srgbClr val="164597"/>
                </a:solidFill>
              </a:rPr>
              <a:t>스토리보드의 화면 설계</a:t>
            </a:r>
            <a:endParaRPr lang="ko-KR" altLang="en-US" sz="2000" b="1" dirty="0">
              <a:solidFill>
                <a:srgbClr val="164597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0C2223A-F572-450F-A238-0AB3EB52F978}"/>
              </a:ext>
            </a:extLst>
          </p:cNvPr>
          <p:cNvSpPr/>
          <p:nvPr/>
        </p:nvSpPr>
        <p:spPr>
          <a:xfrm>
            <a:off x="5297491" y="313802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E9FDB9-62A2-4D97-B349-F40AC7835553}"/>
              </a:ext>
            </a:extLst>
          </p:cNvPr>
          <p:cNvSpPr/>
          <p:nvPr/>
        </p:nvSpPr>
        <p:spPr>
          <a:xfrm>
            <a:off x="5297491" y="352134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029242B-9041-490F-BE09-DF6B5055E7A2}"/>
              </a:ext>
            </a:extLst>
          </p:cNvPr>
          <p:cNvSpPr/>
          <p:nvPr/>
        </p:nvSpPr>
        <p:spPr>
          <a:xfrm>
            <a:off x="5391433" y="404899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2F229C-56BC-44B5-9FAF-71EBA9F2A9F1}"/>
              </a:ext>
            </a:extLst>
          </p:cNvPr>
          <p:cNvSpPr/>
          <p:nvPr/>
        </p:nvSpPr>
        <p:spPr>
          <a:xfrm>
            <a:off x="5531648" y="437988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AEB8123-930F-46E7-87A0-221AE8E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21" y="1924049"/>
            <a:ext cx="6512497" cy="4648201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A5F0B039-B879-47AD-9529-65949B736C42}"/>
              </a:ext>
            </a:extLst>
          </p:cNvPr>
          <p:cNvSpPr/>
          <p:nvPr/>
        </p:nvSpPr>
        <p:spPr>
          <a:xfrm>
            <a:off x="5291132" y="252922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562B526-EC99-4AE5-9E56-B1D106742EB2}"/>
              </a:ext>
            </a:extLst>
          </p:cNvPr>
          <p:cNvSpPr/>
          <p:nvPr/>
        </p:nvSpPr>
        <p:spPr>
          <a:xfrm>
            <a:off x="5157276" y="308258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08A498C-F3D0-4AC1-B295-ED6571F0E4E5}"/>
              </a:ext>
            </a:extLst>
          </p:cNvPr>
          <p:cNvSpPr/>
          <p:nvPr/>
        </p:nvSpPr>
        <p:spPr>
          <a:xfrm>
            <a:off x="5178763" y="333173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AEB5AB5-A365-4993-B6FF-A7B4F68CEE36}"/>
              </a:ext>
            </a:extLst>
          </p:cNvPr>
          <p:cNvSpPr/>
          <p:nvPr/>
        </p:nvSpPr>
        <p:spPr>
          <a:xfrm>
            <a:off x="5251219" y="407422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8B1CE75-9FC7-4BAF-ADEE-CED740CFCE3C}"/>
              </a:ext>
            </a:extLst>
          </p:cNvPr>
          <p:cNvSpPr/>
          <p:nvPr/>
        </p:nvSpPr>
        <p:spPr>
          <a:xfrm>
            <a:off x="5267220" y="434938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060330F-F031-4281-859B-9396ED1BCF21}"/>
              </a:ext>
            </a:extLst>
          </p:cNvPr>
          <p:cNvSpPr/>
          <p:nvPr/>
        </p:nvSpPr>
        <p:spPr>
          <a:xfrm>
            <a:off x="5197112" y="457966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B75B448-E286-4A23-B826-B8DB5B352F21}"/>
              </a:ext>
            </a:extLst>
          </p:cNvPr>
          <p:cNvSpPr/>
          <p:nvPr/>
        </p:nvSpPr>
        <p:spPr>
          <a:xfrm>
            <a:off x="5227722" y="506125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98A5896-B115-496E-93A7-DA05873448A6}"/>
              </a:ext>
            </a:extLst>
          </p:cNvPr>
          <p:cNvSpPr/>
          <p:nvPr/>
        </p:nvSpPr>
        <p:spPr>
          <a:xfrm>
            <a:off x="5268811" y="53444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88373BF-F736-447C-B5CB-EC6A8B016ABF}"/>
              </a:ext>
            </a:extLst>
          </p:cNvPr>
          <p:cNvSpPr/>
          <p:nvPr/>
        </p:nvSpPr>
        <p:spPr>
          <a:xfrm>
            <a:off x="5244975" y="584048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44" name="부제목 2">
            <a:extLst>
              <a:ext uri="{FF2B5EF4-FFF2-40B4-BE49-F238E27FC236}">
                <a16:creationId xmlns:a16="http://schemas.microsoft.com/office/drawing/2014/main" id="{2AD4D289-0FC5-45DC-8AF2-EC81ACAB275C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896975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헤더</a:t>
            </a:r>
          </a:p>
        </p:txBody>
      </p:sp>
    </p:spTree>
    <p:extLst>
      <p:ext uri="{BB962C8B-B14F-4D97-AF65-F5344CB8AC3E}">
        <p14:creationId xmlns:p14="http://schemas.microsoft.com/office/powerpoint/2010/main" val="3835363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14A09-3FCA-44F8-889D-0EF051DB6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71" y="1924051"/>
            <a:ext cx="6515193" cy="4648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58413"/>
              </p:ext>
            </p:extLst>
          </p:nvPr>
        </p:nvGraphicFramePr>
        <p:xfrm>
          <a:off x="9834602" y="837944"/>
          <a:ext cx="2166963" cy="594870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30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공지사항 게시판목록으로 이동</a:t>
                      </a:r>
                      <a:b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</a:b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noticeList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목록으로 이동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1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레시피 게시판 목록으로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49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리뷰 게시판 목록으로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49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목록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&gt;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자주 찾는 질문으로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98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19772" y="1176259"/>
              <a:ext cx="12471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Header_03_admin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헤더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C5E10279-9CA0-4A44-848C-40450FC2F7BB}"/>
              </a:ext>
            </a:extLst>
          </p:cNvPr>
          <p:cNvSpPr txBox="1">
            <a:spLocks/>
          </p:cNvSpPr>
          <p:nvPr/>
        </p:nvSpPr>
        <p:spPr>
          <a:xfrm>
            <a:off x="9329683" y="441158"/>
            <a:ext cx="2662989" cy="4369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>
                <a:solidFill>
                  <a:srgbClr val="164597"/>
                </a:solidFill>
              </a:rPr>
              <a:t>스토리보드의 화면 설계</a:t>
            </a:r>
            <a:endParaRPr lang="ko-KR" altLang="en-US" sz="2000" b="1" dirty="0">
              <a:solidFill>
                <a:srgbClr val="164597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5F0B039-B879-47AD-9529-65949B736C42}"/>
              </a:ext>
            </a:extLst>
          </p:cNvPr>
          <p:cNvSpPr/>
          <p:nvPr/>
        </p:nvSpPr>
        <p:spPr>
          <a:xfrm>
            <a:off x="5237474" y="356142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562B526-EC99-4AE5-9E56-B1D106742EB2}"/>
              </a:ext>
            </a:extLst>
          </p:cNvPr>
          <p:cNvSpPr/>
          <p:nvPr/>
        </p:nvSpPr>
        <p:spPr>
          <a:xfrm>
            <a:off x="5167367" y="38548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08A498C-F3D0-4AC1-B295-ED6571F0E4E5}"/>
              </a:ext>
            </a:extLst>
          </p:cNvPr>
          <p:cNvSpPr/>
          <p:nvPr/>
        </p:nvSpPr>
        <p:spPr>
          <a:xfrm>
            <a:off x="5209628" y="416134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4" name="부제목 2">
            <a:extLst>
              <a:ext uri="{FF2B5EF4-FFF2-40B4-BE49-F238E27FC236}">
                <a16:creationId xmlns:a16="http://schemas.microsoft.com/office/drawing/2014/main" id="{2AD4D289-0FC5-45DC-8AF2-EC81ACAB275C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896975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헤더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198309F-C4AC-419F-964B-040DCAFB9A84}"/>
              </a:ext>
            </a:extLst>
          </p:cNvPr>
          <p:cNvSpPr/>
          <p:nvPr/>
        </p:nvSpPr>
        <p:spPr>
          <a:xfrm>
            <a:off x="5237474" y="446780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B66E4F-0026-4CC4-94BA-EE924ED81C37}"/>
              </a:ext>
            </a:extLst>
          </p:cNvPr>
          <p:cNvSpPr/>
          <p:nvPr/>
        </p:nvSpPr>
        <p:spPr>
          <a:xfrm>
            <a:off x="5167367" y="477427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5432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749208"/>
              </p:ext>
            </p:extLst>
          </p:nvPr>
        </p:nvGraphicFramePr>
        <p:xfrm>
          <a:off x="9834602" y="837944"/>
          <a:ext cx="2166963" cy="59487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쇼핑몰 사업자 정보 및 결제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관련 정보 표시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Footer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93620" y="1174900"/>
              <a:ext cx="75966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푸터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공통 </a:t>
              </a:r>
              <a:r>
                <a:rPr lang="en-US" altLang="ko-KR" sz="1000" dirty="0"/>
                <a:t>UI</a:t>
              </a:r>
              <a:endParaRPr lang="ko-KR" altLang="en-US" sz="1000" dirty="0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E0A251F-E380-4369-B28A-DC5DE2B73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40" y="3060143"/>
            <a:ext cx="7038158" cy="752176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1FAF60-3001-48A5-842E-601D7CC6C57D}"/>
              </a:ext>
            </a:extLst>
          </p:cNvPr>
          <p:cNvSpPr/>
          <p:nvPr/>
        </p:nvSpPr>
        <p:spPr>
          <a:xfrm>
            <a:off x="4167263" y="320101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6BACDB0A-3F95-4CDB-998D-F0003A602EBA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896975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solidFill>
                  <a:schemeClr val="accent1"/>
                </a:solidFill>
              </a:rPr>
              <a:t>푸터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5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ctrTitle"/>
          </p:nvPr>
        </p:nvSpPr>
        <p:spPr>
          <a:xfrm>
            <a:off x="154093" y="531863"/>
            <a:ext cx="1364314" cy="702595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표지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B9E14-490E-4D47-BB76-B03187113283}"/>
              </a:ext>
            </a:extLst>
          </p:cNvPr>
          <p:cNvSpPr txBox="1"/>
          <p:nvPr/>
        </p:nvSpPr>
        <p:spPr>
          <a:xfrm>
            <a:off x="4360491" y="1090935"/>
            <a:ext cx="3471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64597"/>
                </a:solidFill>
              </a:rPr>
              <a:t>원두 </a:t>
            </a:r>
            <a:r>
              <a:rPr lang="en-US" altLang="ko-KR" sz="2400" dirty="0">
                <a:solidFill>
                  <a:srgbClr val="164597"/>
                </a:solidFill>
              </a:rPr>
              <a:t>Want to do</a:t>
            </a:r>
          </a:p>
          <a:p>
            <a:pPr algn="ctr"/>
            <a:r>
              <a:rPr lang="ko-KR" altLang="en-US" sz="2400" dirty="0">
                <a:solidFill>
                  <a:srgbClr val="164597"/>
                </a:solidFill>
              </a:rPr>
              <a:t> 웹 사이트 개발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9A979D3B-DD93-40B8-9DE6-C3F40A076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525163"/>
              </p:ext>
            </p:extLst>
          </p:nvPr>
        </p:nvGraphicFramePr>
        <p:xfrm>
          <a:off x="2941652" y="2210524"/>
          <a:ext cx="6308696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414">
                  <a:extLst>
                    <a:ext uri="{9D8B030D-6E8A-4147-A177-3AD203B41FA5}">
                      <a16:colId xmlns:a16="http://schemas.microsoft.com/office/drawing/2014/main" val="3346238087"/>
                    </a:ext>
                  </a:extLst>
                </a:gridCol>
                <a:gridCol w="4811282">
                  <a:extLst>
                    <a:ext uri="{9D8B030D-6E8A-4147-A177-3AD203B41FA5}">
                      <a16:colId xmlns:a16="http://schemas.microsoft.com/office/drawing/2014/main" val="676941703"/>
                    </a:ext>
                  </a:extLst>
                </a:gridCol>
              </a:tblGrid>
              <a:tr h="568008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프로젝트명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sz="1200" dirty="0"/>
                        <a:t>원두 </a:t>
                      </a:r>
                      <a:r>
                        <a:rPr lang="en-US" altLang="ko-KR" sz="1200" dirty="0"/>
                        <a:t>Want to do</a:t>
                      </a:r>
                      <a:r>
                        <a:rPr lang="ko-KR" altLang="en-US" sz="1200" dirty="0"/>
                        <a:t> 웹 사이트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158528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개발 기간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2024. 12. 27 ~ 2025. 03. 06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294862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작성자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이포근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김성민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김철희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백광민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65520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부서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3</a:t>
                      </a:r>
                      <a:r>
                        <a:rPr lang="ko-KR" altLang="en-US" sz="1200" dirty="0"/>
                        <a:t>팀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00997"/>
                  </a:ext>
                </a:extLst>
              </a:tr>
              <a:tr h="568008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최종 수정일</a:t>
                      </a:r>
                      <a:endParaRPr lang="en-US" altLang="ko-KR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2024. 03. 06 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45858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29C2514-D912-495B-A022-49527E7E7223}"/>
              </a:ext>
            </a:extLst>
          </p:cNvPr>
          <p:cNvSpPr txBox="1"/>
          <p:nvPr/>
        </p:nvSpPr>
        <p:spPr>
          <a:xfrm>
            <a:off x="7462294" y="1447076"/>
            <a:ext cx="19301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Story Board</a:t>
            </a:r>
          </a:p>
          <a:p>
            <a:pPr algn="r"/>
            <a:r>
              <a:rPr lang="en-US" altLang="ko-KR" sz="1400" dirty="0"/>
              <a:t>Service ID : 01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9676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04961A-4B4A-4253-9B41-CDA99378C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82" y="1556715"/>
            <a:ext cx="4870753" cy="49709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94743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01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쇼핑몰 소개영상이 재생됨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원두 추천 페이지로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Bean_mbti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날씨에 어울리는 커피 추천 페이지로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Bean_weather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쇼핑몰 소개 이미지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Main_01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5357" y="1174900"/>
              <a:ext cx="94793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메인페이지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Root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2841459" y="232741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3540945" y="39720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4607399" y="167870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C4055D21-60AA-44B1-B37E-A5A3F086A2A1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896975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메인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C30BD6-8FA7-493E-91F4-FA423713C4E7}"/>
              </a:ext>
            </a:extLst>
          </p:cNvPr>
          <p:cNvSpPr/>
          <p:nvPr/>
        </p:nvSpPr>
        <p:spPr>
          <a:xfrm>
            <a:off x="6512505" y="397206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D756043-76A6-4A78-938D-64F03FBCF58C}"/>
              </a:ext>
            </a:extLst>
          </p:cNvPr>
          <p:cNvSpPr/>
          <p:nvPr/>
        </p:nvSpPr>
        <p:spPr>
          <a:xfrm>
            <a:off x="2701244" y="452451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86424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075470"/>
              </p:ext>
            </p:extLst>
          </p:nvPr>
        </p:nvGraphicFramePr>
        <p:xfrm>
          <a:off x="9834602" y="837944"/>
          <a:ext cx="2166963" cy="594735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406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290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질문의 진행도에 따라 표시가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942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질문에 해당하는 본인의 결정 이미지를 클릭 시 다음 질문 혹은 결과 페이지로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결과페이지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&gt;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Bean_result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290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05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05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05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05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05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05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05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05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05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05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Bean_mbti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5357" y="1174900"/>
              <a:ext cx="94793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원두</a:t>
              </a:r>
              <a:r>
                <a:rPr lang="en-US" altLang="ko-KR" sz="1000" dirty="0"/>
                <a:t>MBTI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Root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C4055D21-60AA-44B1-B37E-A5A3F086A2A1}"/>
              </a:ext>
            </a:extLst>
          </p:cNvPr>
          <p:cNvSpPr txBox="1">
            <a:spLocks/>
          </p:cNvSpPr>
          <p:nvPr/>
        </p:nvSpPr>
        <p:spPr>
          <a:xfrm>
            <a:off x="894290" y="1211862"/>
            <a:ext cx="2716762" cy="760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상품추천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질문페이지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6ED4AD6-6D77-410B-8396-62676179F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21" y="1942378"/>
            <a:ext cx="6503341" cy="46482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AB0D350-C6F5-4E71-9437-FFF487682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466" y="2446657"/>
            <a:ext cx="2388519" cy="3048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34D8D7-C79D-4EC7-8915-9CC589C4FE6F}"/>
              </a:ext>
            </a:extLst>
          </p:cNvPr>
          <p:cNvSpPr txBox="1"/>
          <p:nvPr/>
        </p:nvSpPr>
        <p:spPr>
          <a:xfrm>
            <a:off x="3969459" y="2399360"/>
            <a:ext cx="252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질문 내용 텍스트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5665E67-F275-4686-94E3-BCCDF516E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47" y="2973362"/>
            <a:ext cx="1598828" cy="96215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27EDBC8-2AA1-4EEF-84C4-D005D689B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06" y="2973362"/>
            <a:ext cx="1598828" cy="96215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CBC11A9-4D7A-47F3-B833-7579260AE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10" y="2973362"/>
            <a:ext cx="1598828" cy="96215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DAA211A-602C-4924-97A5-13D61CE73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47" y="4036766"/>
            <a:ext cx="1598828" cy="96215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933BA70-4CBC-485B-9ABE-61BD85807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06" y="4036766"/>
            <a:ext cx="1598828" cy="96215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A001A83-6F52-4CDF-BFC7-78BD568A7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10" y="4036766"/>
            <a:ext cx="1598828" cy="96215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E8B3887-4076-4F2B-A31A-FF09805B8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06" y="5074412"/>
            <a:ext cx="1598828" cy="962159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F38F21C9-B764-4B0D-A8AE-7825B8CCF3F4}"/>
              </a:ext>
            </a:extLst>
          </p:cNvPr>
          <p:cNvSpPr/>
          <p:nvPr/>
        </p:nvSpPr>
        <p:spPr>
          <a:xfrm>
            <a:off x="2557294" y="318420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4838B5A-D307-4285-A7AC-5D9D10B008A5}"/>
              </a:ext>
            </a:extLst>
          </p:cNvPr>
          <p:cNvSpPr/>
          <p:nvPr/>
        </p:nvSpPr>
        <p:spPr>
          <a:xfrm>
            <a:off x="4263767" y="204039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655914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0A78E023-0EC8-4ECB-8F5C-A76372B2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22" y="1606884"/>
            <a:ext cx="6497740" cy="50293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807137"/>
              </p:ext>
            </p:extLst>
          </p:nvPr>
        </p:nvGraphicFramePr>
        <p:xfrm>
          <a:off x="9834602" y="837944"/>
          <a:ext cx="2166963" cy="594740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06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2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 이미지 클릭 시 상품 상세 페이지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88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장바구니에 해당 상품 추가 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cart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88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81949" y="1189953"/>
              <a:ext cx="10377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Bean_result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5357" y="1174900"/>
              <a:ext cx="10377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원두</a:t>
              </a:r>
              <a:r>
                <a:rPr lang="en-US" altLang="ko-KR" sz="1000" dirty="0"/>
                <a:t>MBTI</a:t>
              </a:r>
              <a:r>
                <a:rPr lang="ko-KR" altLang="en-US" sz="1000" dirty="0"/>
                <a:t>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Root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D756043-76A6-4A78-938D-64F03FBCF58C}"/>
              </a:ext>
            </a:extLst>
          </p:cNvPr>
          <p:cNvSpPr/>
          <p:nvPr/>
        </p:nvSpPr>
        <p:spPr>
          <a:xfrm>
            <a:off x="2701244" y="452451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F3132064-652C-402A-932D-305C32190463}"/>
              </a:ext>
            </a:extLst>
          </p:cNvPr>
          <p:cNvSpPr txBox="1">
            <a:spLocks/>
          </p:cNvSpPr>
          <p:nvPr/>
        </p:nvSpPr>
        <p:spPr>
          <a:xfrm>
            <a:off x="316382" y="1298307"/>
            <a:ext cx="2716762" cy="760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상품추천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결과페이지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30541F-520B-4E51-91FA-C690BD94B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60" y="1643785"/>
            <a:ext cx="2971560" cy="4260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68664B6-4A25-418B-8BE0-1FB92C44AD5D}"/>
              </a:ext>
            </a:extLst>
          </p:cNvPr>
          <p:cNvSpPr txBox="1"/>
          <p:nvPr/>
        </p:nvSpPr>
        <p:spPr>
          <a:xfrm>
            <a:off x="3512080" y="1664611"/>
            <a:ext cx="31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 타이틀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7A12EA3-BF63-4530-9D9C-33C2A6AF4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85" y="1986554"/>
            <a:ext cx="1614936" cy="9621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B997C86-B0D3-4FF1-ABB4-744BFBDAB36B}"/>
              </a:ext>
            </a:extLst>
          </p:cNvPr>
          <p:cNvSpPr txBox="1"/>
          <p:nvPr/>
        </p:nvSpPr>
        <p:spPr>
          <a:xfrm>
            <a:off x="4725088" y="2031313"/>
            <a:ext cx="1583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결과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C2CF9D3-A784-42E3-88A2-39C013869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195" y="2971399"/>
            <a:ext cx="2863793" cy="33235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ABE058A-F7A0-4999-9EF3-E6E038A796B0}"/>
              </a:ext>
            </a:extLst>
          </p:cNvPr>
          <p:cNvSpPr txBox="1"/>
          <p:nvPr/>
        </p:nvSpPr>
        <p:spPr>
          <a:xfrm>
            <a:off x="3612528" y="3012397"/>
            <a:ext cx="31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결과 설명 텍스트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42BBFE4-5194-4173-BE33-AFB8E26B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80" y="3693962"/>
            <a:ext cx="3893586" cy="4518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2D541F7-CE94-419A-8702-F48C594846E2}"/>
              </a:ext>
            </a:extLst>
          </p:cNvPr>
          <p:cNvSpPr txBox="1"/>
          <p:nvPr/>
        </p:nvSpPr>
        <p:spPr>
          <a:xfrm>
            <a:off x="3611057" y="3708606"/>
            <a:ext cx="31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 유형 추천 텍스트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F2A3BC7-88C2-48E1-B4A5-87F32F361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17" y="4317813"/>
            <a:ext cx="2000451" cy="115662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CB74CB5-D2D8-48FA-BB75-7DC22D9B0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39" y="4317813"/>
            <a:ext cx="2052008" cy="115662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4217392-3F0B-4B5B-9BF7-4F0450741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50" y="4317813"/>
            <a:ext cx="2052008" cy="11566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AF95A29-D9DC-44A8-B2AD-6EA3F5A697C8}"/>
              </a:ext>
            </a:extLst>
          </p:cNvPr>
          <p:cNvSpPr txBox="1"/>
          <p:nvPr/>
        </p:nvSpPr>
        <p:spPr>
          <a:xfrm>
            <a:off x="2561029" y="4427125"/>
            <a:ext cx="1583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상품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168AF4-53C1-4080-96E8-41D8393AC3EE}"/>
              </a:ext>
            </a:extLst>
          </p:cNvPr>
          <p:cNvSpPr txBox="1"/>
          <p:nvPr/>
        </p:nvSpPr>
        <p:spPr>
          <a:xfrm>
            <a:off x="4677507" y="4427125"/>
            <a:ext cx="1583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상품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A1EA29-CA6D-4DD4-B1E0-4CD8D311B67F}"/>
              </a:ext>
            </a:extLst>
          </p:cNvPr>
          <p:cNvSpPr txBox="1"/>
          <p:nvPr/>
        </p:nvSpPr>
        <p:spPr>
          <a:xfrm>
            <a:off x="6865001" y="4427125"/>
            <a:ext cx="1583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상품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0F63132-69D7-4A15-BD9D-B4A71F29F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68" y="5501212"/>
            <a:ext cx="1721552" cy="65574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B9BC7F4-69D5-43B5-A468-C0861E501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69" y="5501212"/>
            <a:ext cx="1721552" cy="65574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CC1DBEE-6015-40CE-8B15-FF9582D03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985" y="5501212"/>
            <a:ext cx="1721552" cy="65574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C11C3F6-EF9D-45C0-92F5-C42F1FCFDF6F}"/>
              </a:ext>
            </a:extLst>
          </p:cNvPr>
          <p:cNvSpPr txBox="1"/>
          <p:nvPr/>
        </p:nvSpPr>
        <p:spPr>
          <a:xfrm>
            <a:off x="2390775" y="5591175"/>
            <a:ext cx="135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상품 정보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75980D-A657-43B4-B1A5-4CFCD86C3BBC}"/>
              </a:ext>
            </a:extLst>
          </p:cNvPr>
          <p:cNvSpPr txBox="1"/>
          <p:nvPr/>
        </p:nvSpPr>
        <p:spPr>
          <a:xfrm>
            <a:off x="4546623" y="5594866"/>
            <a:ext cx="135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상품 정보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2C391C-29AF-43B1-8255-DC4B5F001CD4}"/>
              </a:ext>
            </a:extLst>
          </p:cNvPr>
          <p:cNvSpPr txBox="1"/>
          <p:nvPr/>
        </p:nvSpPr>
        <p:spPr>
          <a:xfrm>
            <a:off x="6705463" y="5591175"/>
            <a:ext cx="135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상품 정보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59878CE-002F-49F7-97FB-238F1506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80" y="6269084"/>
            <a:ext cx="371527" cy="9521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87E2695-EC69-42C1-B125-91118DF2B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27" y="6269084"/>
            <a:ext cx="371527" cy="9521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009D9F1-5D9F-47DB-BC6F-81ED5E060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97" y="6253793"/>
            <a:ext cx="371527" cy="9521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6C2173A-3FBE-40C2-B7DC-0E81E3763B5D}"/>
              </a:ext>
            </a:extLst>
          </p:cNvPr>
          <p:cNvSpPr txBox="1"/>
          <p:nvPr/>
        </p:nvSpPr>
        <p:spPr>
          <a:xfrm>
            <a:off x="2663321" y="6225070"/>
            <a:ext cx="1192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장바구니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FD8C89-FCE5-476F-A398-CA6A57C29D88}"/>
              </a:ext>
            </a:extLst>
          </p:cNvPr>
          <p:cNvSpPr txBox="1"/>
          <p:nvPr/>
        </p:nvSpPr>
        <p:spPr>
          <a:xfrm>
            <a:off x="4810623" y="6213548"/>
            <a:ext cx="1192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장바구니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826CDF-4F8A-42A0-BAFF-14CE33ED6069}"/>
              </a:ext>
            </a:extLst>
          </p:cNvPr>
          <p:cNvSpPr txBox="1"/>
          <p:nvPr/>
        </p:nvSpPr>
        <p:spPr>
          <a:xfrm>
            <a:off x="6954493" y="6208971"/>
            <a:ext cx="1192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장바구니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2154523" y="469992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FF0C9E9-24B5-4AC2-AD45-36093706EDBE}"/>
              </a:ext>
            </a:extLst>
          </p:cNvPr>
          <p:cNvSpPr/>
          <p:nvPr/>
        </p:nvSpPr>
        <p:spPr>
          <a:xfrm>
            <a:off x="2431076" y="624658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074880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0A78E023-0EC8-4ECB-8F5C-A76372B2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222" y="1606884"/>
            <a:ext cx="6497740" cy="50293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94740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06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2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 이미지 클릭 시 상품 상세 페이지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88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장바구니에 해당 상품 추가 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cart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88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46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81949" y="1189953"/>
              <a:ext cx="103772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Bean_weather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5357" y="1174900"/>
              <a:ext cx="109352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원두 날씨추천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Root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D756043-76A6-4A78-938D-64F03FBCF58C}"/>
              </a:ext>
            </a:extLst>
          </p:cNvPr>
          <p:cNvSpPr/>
          <p:nvPr/>
        </p:nvSpPr>
        <p:spPr>
          <a:xfrm>
            <a:off x="2701244" y="452451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F3132064-652C-402A-932D-305C32190463}"/>
              </a:ext>
            </a:extLst>
          </p:cNvPr>
          <p:cNvSpPr txBox="1">
            <a:spLocks/>
          </p:cNvSpPr>
          <p:nvPr/>
        </p:nvSpPr>
        <p:spPr>
          <a:xfrm>
            <a:off x="316382" y="1298307"/>
            <a:ext cx="2716762" cy="76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날씨 상품추천</a:t>
            </a:r>
            <a:endParaRPr lang="en-US" altLang="ko-KR" b="1" dirty="0">
              <a:solidFill>
                <a:schemeClr val="accent1"/>
              </a:solidFill>
            </a:endParaRPr>
          </a:p>
          <a:p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30541F-520B-4E51-91FA-C690BD94B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60" y="1643785"/>
            <a:ext cx="2971560" cy="42600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C2CF9D3-A784-42E3-88A2-39C013869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195" y="2971399"/>
            <a:ext cx="2863793" cy="33235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42BBFE4-5194-4173-BE33-AFB8E26B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80" y="3693962"/>
            <a:ext cx="3893586" cy="4518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2D541F7-CE94-419A-8702-F48C594846E2}"/>
              </a:ext>
            </a:extLst>
          </p:cNvPr>
          <p:cNvSpPr txBox="1"/>
          <p:nvPr/>
        </p:nvSpPr>
        <p:spPr>
          <a:xfrm>
            <a:off x="3611057" y="3708606"/>
            <a:ext cx="31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상품 유형 추천 텍스트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F2A3BC7-88C2-48E1-B4A5-87F32F361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17" y="4317813"/>
            <a:ext cx="2000451" cy="115662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CB74CB5-D2D8-48FA-BB75-7DC22D9B0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39" y="4317813"/>
            <a:ext cx="2052008" cy="115662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4217392-3F0B-4B5B-9BF7-4F0450741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50" y="4317813"/>
            <a:ext cx="2052008" cy="11566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AF95A29-D9DC-44A8-B2AD-6EA3F5A697C8}"/>
              </a:ext>
            </a:extLst>
          </p:cNvPr>
          <p:cNvSpPr txBox="1"/>
          <p:nvPr/>
        </p:nvSpPr>
        <p:spPr>
          <a:xfrm>
            <a:off x="2561029" y="4427125"/>
            <a:ext cx="1583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상품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168AF4-53C1-4080-96E8-41D8393AC3EE}"/>
              </a:ext>
            </a:extLst>
          </p:cNvPr>
          <p:cNvSpPr txBox="1"/>
          <p:nvPr/>
        </p:nvSpPr>
        <p:spPr>
          <a:xfrm>
            <a:off x="4677507" y="4427125"/>
            <a:ext cx="1583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상품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A1EA29-CA6D-4DD4-B1E0-4CD8D311B67F}"/>
              </a:ext>
            </a:extLst>
          </p:cNvPr>
          <p:cNvSpPr txBox="1"/>
          <p:nvPr/>
        </p:nvSpPr>
        <p:spPr>
          <a:xfrm>
            <a:off x="6865001" y="4427125"/>
            <a:ext cx="1583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상품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0F63132-69D7-4A15-BD9D-B4A71F29F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68" y="5501212"/>
            <a:ext cx="1721552" cy="65574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B9BC7F4-69D5-43B5-A468-C0861E501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69" y="5501212"/>
            <a:ext cx="1721552" cy="65574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CC1DBEE-6015-40CE-8B15-FF9582D03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985" y="5501212"/>
            <a:ext cx="1721552" cy="65574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C11C3F6-EF9D-45C0-92F5-C42F1FCFDF6F}"/>
              </a:ext>
            </a:extLst>
          </p:cNvPr>
          <p:cNvSpPr txBox="1"/>
          <p:nvPr/>
        </p:nvSpPr>
        <p:spPr>
          <a:xfrm>
            <a:off x="2390775" y="5591175"/>
            <a:ext cx="135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상품 정보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75980D-A657-43B4-B1A5-4CFCD86C3BBC}"/>
              </a:ext>
            </a:extLst>
          </p:cNvPr>
          <p:cNvSpPr txBox="1"/>
          <p:nvPr/>
        </p:nvSpPr>
        <p:spPr>
          <a:xfrm>
            <a:off x="4546623" y="5594866"/>
            <a:ext cx="135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상품 정보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2C391C-29AF-43B1-8255-DC4B5F001CD4}"/>
              </a:ext>
            </a:extLst>
          </p:cNvPr>
          <p:cNvSpPr txBox="1"/>
          <p:nvPr/>
        </p:nvSpPr>
        <p:spPr>
          <a:xfrm>
            <a:off x="6705463" y="5591175"/>
            <a:ext cx="135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상품 정보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59878CE-002F-49F7-97FB-238F15060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80" y="6269084"/>
            <a:ext cx="371527" cy="9521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87E2695-EC69-42C1-B125-91118DF2B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27" y="6269084"/>
            <a:ext cx="371527" cy="9521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009D9F1-5D9F-47DB-BC6F-81ED5E060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97" y="6253793"/>
            <a:ext cx="371527" cy="9521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6C2173A-3FBE-40C2-B7DC-0E81E3763B5D}"/>
              </a:ext>
            </a:extLst>
          </p:cNvPr>
          <p:cNvSpPr txBox="1"/>
          <p:nvPr/>
        </p:nvSpPr>
        <p:spPr>
          <a:xfrm>
            <a:off x="2663321" y="6225070"/>
            <a:ext cx="1192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장바구니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FD8C89-FCE5-476F-A398-CA6A57C29D88}"/>
              </a:ext>
            </a:extLst>
          </p:cNvPr>
          <p:cNvSpPr txBox="1"/>
          <p:nvPr/>
        </p:nvSpPr>
        <p:spPr>
          <a:xfrm>
            <a:off x="4810623" y="6213548"/>
            <a:ext cx="1192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장바구니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826CDF-4F8A-42A0-BAFF-14CE33ED6069}"/>
              </a:ext>
            </a:extLst>
          </p:cNvPr>
          <p:cNvSpPr txBox="1"/>
          <p:nvPr/>
        </p:nvSpPr>
        <p:spPr>
          <a:xfrm>
            <a:off x="6954493" y="6208971"/>
            <a:ext cx="1192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장바구니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2154523" y="469992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FF0C9E9-24B5-4AC2-AD45-36093706EDBE}"/>
              </a:ext>
            </a:extLst>
          </p:cNvPr>
          <p:cNvSpPr/>
          <p:nvPr/>
        </p:nvSpPr>
        <p:spPr>
          <a:xfrm>
            <a:off x="2431076" y="624658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9045FB-1B54-4D35-BDA0-548FEA534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496" y="1984414"/>
            <a:ext cx="1583897" cy="10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B997C86-B0D3-4FF1-ABB4-744BFBDAB36B}"/>
              </a:ext>
            </a:extLst>
          </p:cNvPr>
          <p:cNvSpPr txBox="1"/>
          <p:nvPr/>
        </p:nvSpPr>
        <p:spPr>
          <a:xfrm>
            <a:off x="4587650" y="1647113"/>
            <a:ext cx="1583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날씨정보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r>
              <a:rPr lang="en-US" altLang="ko-KR" sz="1200" dirty="0" err="1"/>
              <a:t>img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BE058A-F7A0-4999-9EF3-E6E038A796B0}"/>
              </a:ext>
            </a:extLst>
          </p:cNvPr>
          <p:cNvSpPr txBox="1"/>
          <p:nvPr/>
        </p:nvSpPr>
        <p:spPr>
          <a:xfrm>
            <a:off x="3580236" y="2915471"/>
            <a:ext cx="3173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날씨에 맞는 상품 </a:t>
            </a:r>
            <a:endParaRPr lang="en-US" altLang="ko-KR" sz="1200" dirty="0"/>
          </a:p>
          <a:p>
            <a:pPr algn="ctr"/>
            <a:r>
              <a:rPr lang="ko-KR" altLang="en-US" sz="1200" dirty="0"/>
              <a:t>설명 텍스트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F26B6-D16B-429C-A2D2-1F7BB104D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054" y="3355943"/>
            <a:ext cx="426707" cy="359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CFD43F-2725-4FF8-9A1E-5D1CA04EE0AD}"/>
              </a:ext>
            </a:extLst>
          </p:cNvPr>
          <p:cNvSpPr txBox="1"/>
          <p:nvPr/>
        </p:nvSpPr>
        <p:spPr>
          <a:xfrm>
            <a:off x="4741104" y="3466385"/>
            <a:ext cx="8516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상품이</a:t>
            </a:r>
          </a:p>
        </p:txBody>
      </p:sp>
    </p:spTree>
    <p:extLst>
      <p:ext uri="{BB962C8B-B14F-4D97-AF65-F5344CB8AC3E}">
        <p14:creationId xmlns:p14="http://schemas.microsoft.com/office/powerpoint/2010/main" val="3947086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6E8763DD-51D6-4348-9207-FA54D06D9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22" y="1942378"/>
            <a:ext cx="6503342" cy="4648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Login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69471" y="1174900"/>
              <a:ext cx="108381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로그인 페이지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9075" y="1174900"/>
              <a:ext cx="116104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Header &gt; login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3611053" y="373149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3682238" y="454607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4547549" y="232468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6AAA107-698C-48C2-92B9-D4D9363437B8}"/>
              </a:ext>
            </a:extLst>
          </p:cNvPr>
          <p:cNvSpPr/>
          <p:nvPr/>
        </p:nvSpPr>
        <p:spPr>
          <a:xfrm>
            <a:off x="6451282" y="452568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5737A32-5004-4328-9030-BB08789923C5}"/>
              </a:ext>
            </a:extLst>
          </p:cNvPr>
          <p:cNvSpPr/>
          <p:nvPr/>
        </p:nvSpPr>
        <p:spPr>
          <a:xfrm>
            <a:off x="3591262" y="404349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A531035-D3F7-4A0C-A53C-388E46F15CA3}"/>
              </a:ext>
            </a:extLst>
          </p:cNvPr>
          <p:cNvSpPr/>
          <p:nvPr/>
        </p:nvSpPr>
        <p:spPr>
          <a:xfrm>
            <a:off x="4734978" y="473600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AE9015C-9E04-46CB-B3E6-A01083413225}"/>
              </a:ext>
            </a:extLst>
          </p:cNvPr>
          <p:cNvSpPr/>
          <p:nvPr/>
        </p:nvSpPr>
        <p:spPr>
          <a:xfrm>
            <a:off x="5439796" y="473600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1097839-2157-45B9-BFD0-041115765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984087"/>
              </p:ext>
            </p:extLst>
          </p:nvPr>
        </p:nvGraphicFramePr>
        <p:xfrm>
          <a:off x="9834602" y="837944"/>
          <a:ext cx="2166963" cy="594785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421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8379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로고 이미지 클릭 시 로그인 상태 값에 따른 전체화면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nav bar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표시 </a:t>
                      </a:r>
                      <a:b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</a:b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비회원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header_02_guest</a:t>
                      </a:r>
                    </a:p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일반회원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header_02_common</a:t>
                      </a:r>
                    </a:p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header_02_seller</a:t>
                      </a:r>
                    </a:p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header_02_admin)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0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 시 필요한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ID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정보 입력란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0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 시 필요한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PWD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정보 입력란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LOGIN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 클릭 시 로그인 입력란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정보 확인 후 승인 시 로그인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51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JOIN US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 클릭 시 회원가입 페이지로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Signin01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51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FORGOT ID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아이디 찾기 페이지로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Find_id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551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 PW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비밀번호 찾기 페이지로 이동함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Find_pw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067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40" name="부제목 2">
            <a:extLst>
              <a:ext uri="{FF2B5EF4-FFF2-40B4-BE49-F238E27FC236}">
                <a16:creationId xmlns:a16="http://schemas.microsoft.com/office/drawing/2014/main" id="{3144045C-DFD4-4BCD-ADF4-58B9149730AE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1111699" cy="4011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accent1"/>
                </a:solidFill>
              </a:rPr>
              <a:t>로그인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136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AA630D26-17BB-4063-A759-955C19C9B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74" y="1942378"/>
            <a:ext cx="6519389" cy="4648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862800"/>
              </p:ext>
            </p:extLst>
          </p:nvPr>
        </p:nvGraphicFramePr>
        <p:xfrm>
          <a:off x="9834602" y="837944"/>
          <a:ext cx="2166963" cy="594720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6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598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일반회원 탭 클릭 시 일반회원 전용 회원가입 폼 표시 후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회원 권한에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common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값 읽기전용으로 자동입력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56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 탭 클릭 시 판매자 전용 회원가입 폼 표시 후 회원 권한에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seller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값 읽기전용으로 자동입력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56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아이디 중복 확인 후 중복되는 아이디가 없으면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alert(“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사용가능한 아이디 입니다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")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표시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회원가입 유형 탭에 따른 회원 권한 자동 입력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daum_Postcode01 </a:t>
                      </a:r>
                      <a:r>
                        <a:rPr lang="ko-KR" altLang="en-US" sz="800" dirty="0"/>
                        <a:t>로 이동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5811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회원가입 정보 확인 후 승인 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"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정상가입되었습니다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”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메시지 출력 후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기입 되어있는 정보를 모두 초기화함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Signin01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5357" y="1174900"/>
              <a:ext cx="94793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메인페이지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9075" y="1174900"/>
              <a:ext cx="116104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Header &gt; login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D53D969-9E54-43CE-869D-F7227DEDF44F}"/>
              </a:ext>
            </a:extLst>
          </p:cNvPr>
          <p:cNvSpPr/>
          <p:nvPr/>
        </p:nvSpPr>
        <p:spPr>
          <a:xfrm>
            <a:off x="3564043" y="259907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19FA1CD-F7DD-433F-A219-1C01A16D5271}"/>
              </a:ext>
            </a:extLst>
          </p:cNvPr>
          <p:cNvSpPr/>
          <p:nvPr/>
        </p:nvSpPr>
        <p:spPr>
          <a:xfrm>
            <a:off x="5924395" y="259907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0B2C0D3-2378-4371-B784-AB4581B393ED}"/>
              </a:ext>
            </a:extLst>
          </p:cNvPr>
          <p:cNvSpPr/>
          <p:nvPr/>
        </p:nvSpPr>
        <p:spPr>
          <a:xfrm>
            <a:off x="6454814" y="3378715"/>
            <a:ext cx="89165" cy="957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54EC826-2F9D-4A98-84CA-AA182EB9C25B}"/>
              </a:ext>
            </a:extLst>
          </p:cNvPr>
          <p:cNvSpPr/>
          <p:nvPr/>
        </p:nvSpPr>
        <p:spPr>
          <a:xfrm>
            <a:off x="4483174" y="3887514"/>
            <a:ext cx="89165" cy="957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7133C9B-08E1-44CD-9E18-DC6AAC572547}"/>
              </a:ext>
            </a:extLst>
          </p:cNvPr>
          <p:cNvGrpSpPr/>
          <p:nvPr/>
        </p:nvGrpSpPr>
        <p:grpSpPr>
          <a:xfrm>
            <a:off x="6930256" y="4856823"/>
            <a:ext cx="381465" cy="200055"/>
            <a:chOff x="2684243" y="1644968"/>
            <a:chExt cx="381465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CB1CB24-D914-422B-A1FF-C16A42E8B959}"/>
                </a:ext>
              </a:extLst>
            </p:cNvPr>
            <p:cNvSpPr/>
            <p:nvPr/>
          </p:nvSpPr>
          <p:spPr>
            <a:xfrm>
              <a:off x="2734761" y="1674889"/>
              <a:ext cx="140215" cy="140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383C92-33E4-4E34-8FC3-71D9D09BDBD8}"/>
                </a:ext>
              </a:extLst>
            </p:cNvPr>
            <p:cNvSpPr txBox="1"/>
            <p:nvPr/>
          </p:nvSpPr>
          <p:spPr>
            <a:xfrm>
              <a:off x="2684243" y="1644968"/>
              <a:ext cx="38146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5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부제목 2">
            <a:extLst>
              <a:ext uri="{FF2B5EF4-FFF2-40B4-BE49-F238E27FC236}">
                <a16:creationId xmlns:a16="http://schemas.microsoft.com/office/drawing/2014/main" id="{A5468B07-59BB-4988-984E-A957EC56A335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1440412" cy="836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회원가입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sz="1600" b="1" dirty="0">
                <a:solidFill>
                  <a:schemeClr val="accent1"/>
                </a:solidFill>
              </a:rPr>
              <a:t>일반회원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86E9C66-3AFE-4215-85A6-06B059404752}"/>
              </a:ext>
            </a:extLst>
          </p:cNvPr>
          <p:cNvGrpSpPr/>
          <p:nvPr/>
        </p:nvGrpSpPr>
        <p:grpSpPr>
          <a:xfrm>
            <a:off x="4700818" y="5649380"/>
            <a:ext cx="381465" cy="200055"/>
            <a:chOff x="2684243" y="1649950"/>
            <a:chExt cx="381465" cy="200055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DD8ED7C-FB66-4B0E-9C04-F75416C2060E}"/>
                </a:ext>
              </a:extLst>
            </p:cNvPr>
            <p:cNvSpPr/>
            <p:nvPr/>
          </p:nvSpPr>
          <p:spPr>
            <a:xfrm>
              <a:off x="2734761" y="1674889"/>
              <a:ext cx="140215" cy="140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E948A3-AC26-48FA-8B22-73563850ED3D}"/>
                </a:ext>
              </a:extLst>
            </p:cNvPr>
            <p:cNvSpPr txBox="1"/>
            <p:nvPr/>
          </p:nvSpPr>
          <p:spPr>
            <a:xfrm>
              <a:off x="2684243" y="1649950"/>
              <a:ext cx="38146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6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9815FDF-EDE0-43F1-95D2-730CC19BAF77}"/>
              </a:ext>
            </a:extLst>
          </p:cNvPr>
          <p:cNvGrpSpPr/>
          <p:nvPr/>
        </p:nvGrpSpPr>
        <p:grpSpPr>
          <a:xfrm>
            <a:off x="5499458" y="5649380"/>
            <a:ext cx="381465" cy="200055"/>
            <a:chOff x="2684243" y="1649950"/>
            <a:chExt cx="381465" cy="200055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6ED6765-A012-47E6-BB84-A0844DB680DD}"/>
                </a:ext>
              </a:extLst>
            </p:cNvPr>
            <p:cNvSpPr/>
            <p:nvPr/>
          </p:nvSpPr>
          <p:spPr>
            <a:xfrm>
              <a:off x="2734761" y="1674889"/>
              <a:ext cx="140215" cy="140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A206ECC-C8C1-468C-8E39-2CD0F7A7D8E8}"/>
                </a:ext>
              </a:extLst>
            </p:cNvPr>
            <p:cNvSpPr txBox="1"/>
            <p:nvPr/>
          </p:nvSpPr>
          <p:spPr>
            <a:xfrm>
              <a:off x="2684243" y="1649950"/>
              <a:ext cx="38146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7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374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C866F36-033C-4174-B8EE-87B3C027A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14" b="33211"/>
          <a:stretch/>
        </p:blipFill>
        <p:spPr>
          <a:xfrm>
            <a:off x="1869099" y="1942378"/>
            <a:ext cx="6555864" cy="4648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382226"/>
              </p:ext>
            </p:extLst>
          </p:nvPr>
        </p:nvGraphicFramePr>
        <p:xfrm>
          <a:off x="9834602" y="837944"/>
          <a:ext cx="2166963" cy="594720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6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598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일반회원 탭 클릭 시 일반회원 전용 회원가입 폼 표시 후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회원 권한에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common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값 읽기전용으로 자동입력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56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 탭 클릭 시 판매자 전용 회원가입 폼 표시 후 회원 권한에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seller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값 읽기전용으로 자동입력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56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아이디 중복 확인 후 중복되는 아이디가 없으면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alert(“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사용가능한 아이디 입니다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")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표시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회원가입 유형 탭에 따른 회원 권한 자동 입력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daum_Postcode01 </a:t>
                      </a:r>
                      <a:r>
                        <a:rPr lang="ko-KR" altLang="en-US" sz="800" dirty="0"/>
                        <a:t>로 이동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5811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회원가입 정보 확인 후 승인 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"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정상가입되었습니다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”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메시지 출력 후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메인페이지로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기입 되어있는 정보를 모두 초기화함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99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Signin02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5357" y="1174900"/>
              <a:ext cx="94793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메인페이지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69075" y="1174900"/>
              <a:ext cx="116104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Header &gt; login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D53D969-9E54-43CE-869D-F7227DEDF44F}"/>
              </a:ext>
            </a:extLst>
          </p:cNvPr>
          <p:cNvSpPr/>
          <p:nvPr/>
        </p:nvSpPr>
        <p:spPr>
          <a:xfrm>
            <a:off x="3564043" y="259907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19FA1CD-F7DD-433F-A219-1C01A16D5271}"/>
              </a:ext>
            </a:extLst>
          </p:cNvPr>
          <p:cNvSpPr/>
          <p:nvPr/>
        </p:nvSpPr>
        <p:spPr>
          <a:xfrm>
            <a:off x="5924395" y="259907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0B2C0D3-2378-4371-B784-AB4581B393ED}"/>
              </a:ext>
            </a:extLst>
          </p:cNvPr>
          <p:cNvSpPr/>
          <p:nvPr/>
        </p:nvSpPr>
        <p:spPr>
          <a:xfrm>
            <a:off x="6454814" y="3378715"/>
            <a:ext cx="89165" cy="957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54EC826-2F9D-4A98-84CA-AA182EB9C25B}"/>
              </a:ext>
            </a:extLst>
          </p:cNvPr>
          <p:cNvSpPr/>
          <p:nvPr/>
        </p:nvSpPr>
        <p:spPr>
          <a:xfrm>
            <a:off x="4483174" y="3887514"/>
            <a:ext cx="89165" cy="957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7133C9B-08E1-44CD-9E18-DC6AAC572547}"/>
              </a:ext>
            </a:extLst>
          </p:cNvPr>
          <p:cNvGrpSpPr/>
          <p:nvPr/>
        </p:nvGrpSpPr>
        <p:grpSpPr>
          <a:xfrm>
            <a:off x="6930256" y="4856823"/>
            <a:ext cx="381465" cy="200055"/>
            <a:chOff x="2684243" y="1644968"/>
            <a:chExt cx="381465" cy="2000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CB1CB24-D914-422B-A1FF-C16A42E8B959}"/>
                </a:ext>
              </a:extLst>
            </p:cNvPr>
            <p:cNvSpPr/>
            <p:nvPr/>
          </p:nvSpPr>
          <p:spPr>
            <a:xfrm>
              <a:off x="2734761" y="1674889"/>
              <a:ext cx="140215" cy="140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383C92-33E4-4E34-8FC3-71D9D09BDBD8}"/>
                </a:ext>
              </a:extLst>
            </p:cNvPr>
            <p:cNvSpPr txBox="1"/>
            <p:nvPr/>
          </p:nvSpPr>
          <p:spPr>
            <a:xfrm>
              <a:off x="2684243" y="1644968"/>
              <a:ext cx="38146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5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부제목 2">
            <a:extLst>
              <a:ext uri="{FF2B5EF4-FFF2-40B4-BE49-F238E27FC236}">
                <a16:creationId xmlns:a16="http://schemas.microsoft.com/office/drawing/2014/main" id="{A5468B07-59BB-4988-984E-A957EC56A335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1440412" cy="7525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회원가입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sz="1700" b="1" dirty="0">
                <a:solidFill>
                  <a:schemeClr val="accent1"/>
                </a:solidFill>
              </a:rPr>
              <a:t>판매자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86E9C66-3AFE-4215-85A6-06B059404752}"/>
              </a:ext>
            </a:extLst>
          </p:cNvPr>
          <p:cNvGrpSpPr/>
          <p:nvPr/>
        </p:nvGrpSpPr>
        <p:grpSpPr>
          <a:xfrm>
            <a:off x="4700818" y="5649380"/>
            <a:ext cx="381465" cy="200055"/>
            <a:chOff x="2684243" y="1649950"/>
            <a:chExt cx="381465" cy="200055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ADD8ED7C-FB66-4B0E-9C04-F75416C2060E}"/>
                </a:ext>
              </a:extLst>
            </p:cNvPr>
            <p:cNvSpPr/>
            <p:nvPr/>
          </p:nvSpPr>
          <p:spPr>
            <a:xfrm>
              <a:off x="2734761" y="1674889"/>
              <a:ext cx="140215" cy="140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E948A3-AC26-48FA-8B22-73563850ED3D}"/>
                </a:ext>
              </a:extLst>
            </p:cNvPr>
            <p:cNvSpPr txBox="1"/>
            <p:nvPr/>
          </p:nvSpPr>
          <p:spPr>
            <a:xfrm>
              <a:off x="2684243" y="1649950"/>
              <a:ext cx="38146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6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9815FDF-EDE0-43F1-95D2-730CC19BAF77}"/>
              </a:ext>
            </a:extLst>
          </p:cNvPr>
          <p:cNvGrpSpPr/>
          <p:nvPr/>
        </p:nvGrpSpPr>
        <p:grpSpPr>
          <a:xfrm>
            <a:off x="5499458" y="5649380"/>
            <a:ext cx="381465" cy="200055"/>
            <a:chOff x="2684243" y="1649950"/>
            <a:chExt cx="381465" cy="200055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6ED6765-A012-47E6-BB84-A0844DB680DD}"/>
                </a:ext>
              </a:extLst>
            </p:cNvPr>
            <p:cNvSpPr/>
            <p:nvPr/>
          </p:nvSpPr>
          <p:spPr>
            <a:xfrm>
              <a:off x="2734761" y="1674889"/>
              <a:ext cx="140215" cy="14021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A206ECC-C8C1-468C-8E39-2CD0F7A7D8E8}"/>
                </a:ext>
              </a:extLst>
            </p:cNvPr>
            <p:cNvSpPr txBox="1"/>
            <p:nvPr/>
          </p:nvSpPr>
          <p:spPr>
            <a:xfrm>
              <a:off x="2684243" y="1649950"/>
              <a:ext cx="38146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7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912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findId01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아이디 찾기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1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 </a:t>
                </a:r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Login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&gt;findId01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19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957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12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분실한 아이디를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찾기위해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이름을 입력한다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242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분실한 아이디를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찾기위해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이메일을 입력한다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2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finId02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아이디 찾기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2)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1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576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576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1A9E3CB-4D40-458B-85A0-0609E7BEA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2"/>
            <a:ext cx="8093796" cy="5737627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BD831171-FF81-41DC-B12F-69D0BDA1B1FA}"/>
              </a:ext>
            </a:extLst>
          </p:cNvPr>
          <p:cNvSpPr/>
          <p:nvPr/>
        </p:nvSpPr>
        <p:spPr>
          <a:xfrm>
            <a:off x="4819804" y="342900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88BCE16-7581-47E3-AEBC-8C040ABFD6FA}"/>
              </a:ext>
            </a:extLst>
          </p:cNvPr>
          <p:cNvSpPr/>
          <p:nvPr/>
        </p:nvSpPr>
        <p:spPr>
          <a:xfrm>
            <a:off x="4819804" y="410821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F29E104-3B78-4779-911A-BB3B545584FD}"/>
              </a:ext>
            </a:extLst>
          </p:cNvPr>
          <p:cNvGrpSpPr/>
          <p:nvPr/>
        </p:nvGrpSpPr>
        <p:grpSpPr>
          <a:xfrm>
            <a:off x="4493327" y="4803818"/>
            <a:ext cx="933383" cy="370055"/>
            <a:chOff x="4511765" y="4019657"/>
            <a:chExt cx="933383" cy="37005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15B167F-02E3-4CE1-AEB5-51241A10A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765" y="4019657"/>
              <a:ext cx="933383" cy="370055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73A704B-DD82-4A8B-844F-AEBAAE456DF1}"/>
                </a:ext>
              </a:extLst>
            </p:cNvPr>
            <p:cNvSpPr/>
            <p:nvPr/>
          </p:nvSpPr>
          <p:spPr>
            <a:xfrm>
              <a:off x="4614051" y="4117660"/>
              <a:ext cx="691936" cy="19356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입력</a:t>
              </a:r>
            </a:p>
          </p:txBody>
        </p:sp>
      </p:grpSp>
      <p:sp>
        <p:nvSpPr>
          <p:cNvPr id="33" name="타원 32">
            <a:extLst>
              <a:ext uri="{FF2B5EF4-FFF2-40B4-BE49-F238E27FC236}">
                <a16:creationId xmlns:a16="http://schemas.microsoft.com/office/drawing/2014/main" id="{7833EC2D-E79E-4489-A686-9C4E81C505FE}"/>
              </a:ext>
            </a:extLst>
          </p:cNvPr>
          <p:cNvSpPr/>
          <p:nvPr/>
        </p:nvSpPr>
        <p:spPr>
          <a:xfrm>
            <a:off x="4434570" y="473371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C5385BB-3795-4A79-93CC-F89670BC5BA4}"/>
              </a:ext>
            </a:extLst>
          </p:cNvPr>
          <p:cNvSpPr/>
          <p:nvPr/>
        </p:nvSpPr>
        <p:spPr>
          <a:xfrm>
            <a:off x="4960018" y="3638948"/>
            <a:ext cx="823913" cy="1402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" dirty="0">
                <a:solidFill>
                  <a:schemeClr val="tx1"/>
                </a:solidFill>
              </a:rPr>
              <a:t>이름을 입력해주세요</a:t>
            </a:r>
            <a:r>
              <a:rPr lang="en-US" altLang="ko-KR" sz="340" dirty="0">
                <a:solidFill>
                  <a:schemeClr val="tx1"/>
                </a:solidFill>
              </a:rPr>
              <a:t>.</a:t>
            </a:r>
            <a:endParaRPr lang="ko-KR" altLang="en-US" sz="34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1CD71C-197A-4099-A71D-60A35CF140B1}"/>
              </a:ext>
            </a:extLst>
          </p:cNvPr>
          <p:cNvSpPr/>
          <p:nvPr/>
        </p:nvSpPr>
        <p:spPr>
          <a:xfrm>
            <a:off x="4960338" y="4187553"/>
            <a:ext cx="823913" cy="1402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" dirty="0">
                <a:solidFill>
                  <a:schemeClr val="tx1"/>
                </a:solidFill>
              </a:rPr>
              <a:t>이메일을 입력해주세요</a:t>
            </a:r>
            <a:r>
              <a:rPr lang="en-US" altLang="ko-KR" sz="340" dirty="0">
                <a:solidFill>
                  <a:schemeClr val="tx1"/>
                </a:solidFill>
              </a:rPr>
              <a:t>.</a:t>
            </a:r>
            <a:endParaRPr lang="ko-KR" altLang="en-US" sz="3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91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findId02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아이디 찾기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2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 </a:t>
                </a:r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Login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&gt;findId01&gt;findId02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19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957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12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입력한 이메일로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전송받은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인증번호를 입력한다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242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확인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findId03(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아이디 찾기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3)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이동한다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2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1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576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576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BD831171-FF81-41DC-B12F-69D0BDA1B1FA}"/>
              </a:ext>
            </a:extLst>
          </p:cNvPr>
          <p:cNvSpPr/>
          <p:nvPr/>
        </p:nvSpPr>
        <p:spPr>
          <a:xfrm>
            <a:off x="4819804" y="342900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88BCE16-7581-47E3-AEBC-8C040ABFD6FA}"/>
              </a:ext>
            </a:extLst>
          </p:cNvPr>
          <p:cNvSpPr/>
          <p:nvPr/>
        </p:nvSpPr>
        <p:spPr>
          <a:xfrm>
            <a:off x="4819804" y="410821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33EC2D-E79E-4489-A686-9C4E81C505FE}"/>
              </a:ext>
            </a:extLst>
          </p:cNvPr>
          <p:cNvSpPr/>
          <p:nvPr/>
        </p:nvSpPr>
        <p:spPr>
          <a:xfrm>
            <a:off x="4677507" y="480389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830132-7B07-4B76-B49F-7915177B9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3"/>
            <a:ext cx="8093796" cy="57376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7DB8C45-D2FC-4FA2-A4AC-CC3403979360}"/>
              </a:ext>
            </a:extLst>
          </p:cNvPr>
          <p:cNvSpPr/>
          <p:nvPr/>
        </p:nvSpPr>
        <p:spPr>
          <a:xfrm>
            <a:off x="4371975" y="3569215"/>
            <a:ext cx="1219200" cy="2764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인증을 완료 해주세요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456E98-A300-41A9-8C64-270AD1F9D12E}"/>
              </a:ext>
            </a:extLst>
          </p:cNvPr>
          <p:cNvSpPr/>
          <p:nvPr/>
        </p:nvSpPr>
        <p:spPr>
          <a:xfrm>
            <a:off x="4371975" y="4248429"/>
            <a:ext cx="1219200" cy="1402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인증번호 입력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847965-31C8-4B16-AF63-76424D4768F6}"/>
              </a:ext>
            </a:extLst>
          </p:cNvPr>
          <p:cNvSpPr/>
          <p:nvPr/>
        </p:nvSpPr>
        <p:spPr>
          <a:xfrm>
            <a:off x="3875405" y="4780806"/>
            <a:ext cx="2029011" cy="522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2E0FC9-19B2-48AF-B518-CACD531A7533}"/>
              </a:ext>
            </a:extLst>
          </p:cNvPr>
          <p:cNvSpPr/>
          <p:nvPr/>
        </p:nvSpPr>
        <p:spPr>
          <a:xfrm>
            <a:off x="4215428" y="405456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EEE5F0-539F-41F7-AE1D-D321262DB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183" y="4803892"/>
            <a:ext cx="562054" cy="2381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00636D-25BE-45A3-A83A-DC88A0B8AEAA}"/>
              </a:ext>
            </a:extLst>
          </p:cNvPr>
          <p:cNvSpPr/>
          <p:nvPr/>
        </p:nvSpPr>
        <p:spPr>
          <a:xfrm>
            <a:off x="4732926" y="4870444"/>
            <a:ext cx="408466" cy="140215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9FD0468-4010-4AAF-858F-FA7BBA0D9442}"/>
              </a:ext>
            </a:extLst>
          </p:cNvPr>
          <p:cNvGrpSpPr/>
          <p:nvPr/>
        </p:nvGrpSpPr>
        <p:grpSpPr>
          <a:xfrm>
            <a:off x="4493327" y="4750934"/>
            <a:ext cx="933383" cy="370055"/>
            <a:chOff x="4511765" y="4019657"/>
            <a:chExt cx="933383" cy="37005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2104E11-822D-4B7F-A5E4-05A32B0F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765" y="4019657"/>
              <a:ext cx="933383" cy="370055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AC5D326-29F1-4553-BF4E-CF6F8E8220F6}"/>
                </a:ext>
              </a:extLst>
            </p:cNvPr>
            <p:cNvSpPr/>
            <p:nvPr/>
          </p:nvSpPr>
          <p:spPr>
            <a:xfrm>
              <a:off x="4614051" y="4117660"/>
              <a:ext cx="691936" cy="19356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확인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AFE0A1FF-2461-4607-A1E8-E4E6F9AAFC2F}"/>
              </a:ext>
            </a:extLst>
          </p:cNvPr>
          <p:cNvSpPr/>
          <p:nvPr/>
        </p:nvSpPr>
        <p:spPr>
          <a:xfrm>
            <a:off x="4493562" y="467524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55494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findId03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아이디 찾기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3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dirty="0">
                    <a:solidFill>
                      <a:schemeClr val="tx1"/>
                    </a:solidFill>
                  </a:rPr>
                  <a:t>Header </a:t>
                </a:r>
                <a:r>
                  <a:rPr lang="en-US" altLang="ko-KR" sz="6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</a:t>
                </a:r>
                <a:r>
                  <a:rPr lang="en-US" altLang="ko-KR" sz="6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Login</a:t>
                </a:r>
                <a:r>
                  <a:rPr lang="en-US" altLang="ko-KR" sz="6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&gt;findID01&gt;findID02&gt;findID03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19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957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12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분실한 아이디의 정보를 확인할 수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242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Main_01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메인 페이지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2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Login(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 페이지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1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576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576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BD831171-FF81-41DC-B12F-69D0BDA1B1FA}"/>
              </a:ext>
            </a:extLst>
          </p:cNvPr>
          <p:cNvSpPr/>
          <p:nvPr/>
        </p:nvSpPr>
        <p:spPr>
          <a:xfrm>
            <a:off x="4819804" y="342900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88BCE16-7581-47E3-AEBC-8C040ABFD6FA}"/>
              </a:ext>
            </a:extLst>
          </p:cNvPr>
          <p:cNvSpPr/>
          <p:nvPr/>
        </p:nvSpPr>
        <p:spPr>
          <a:xfrm>
            <a:off x="4819804" y="410821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33EC2D-E79E-4489-A686-9C4E81C505FE}"/>
              </a:ext>
            </a:extLst>
          </p:cNvPr>
          <p:cNvSpPr/>
          <p:nvPr/>
        </p:nvSpPr>
        <p:spPr>
          <a:xfrm>
            <a:off x="4677507" y="480389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DB8C45-D2FC-4FA2-A4AC-CC3403979360}"/>
              </a:ext>
            </a:extLst>
          </p:cNvPr>
          <p:cNvSpPr/>
          <p:nvPr/>
        </p:nvSpPr>
        <p:spPr>
          <a:xfrm>
            <a:off x="4371975" y="3569215"/>
            <a:ext cx="1219200" cy="2764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인증을 완료 해주세요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456E98-A300-41A9-8C64-270AD1F9D12E}"/>
              </a:ext>
            </a:extLst>
          </p:cNvPr>
          <p:cNvSpPr/>
          <p:nvPr/>
        </p:nvSpPr>
        <p:spPr>
          <a:xfrm>
            <a:off x="4371975" y="4248429"/>
            <a:ext cx="1219200" cy="1402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인증번호 입력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847965-31C8-4B16-AF63-76424D4768F6}"/>
              </a:ext>
            </a:extLst>
          </p:cNvPr>
          <p:cNvSpPr/>
          <p:nvPr/>
        </p:nvSpPr>
        <p:spPr>
          <a:xfrm>
            <a:off x="3875405" y="4768731"/>
            <a:ext cx="2029011" cy="522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B2E0FC9-19B2-48AF-B518-CACD531A7533}"/>
              </a:ext>
            </a:extLst>
          </p:cNvPr>
          <p:cNvSpPr/>
          <p:nvPr/>
        </p:nvSpPr>
        <p:spPr>
          <a:xfrm>
            <a:off x="4215428" y="405456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EEE5F0-539F-41F7-AE1D-D321262D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83" y="4803892"/>
            <a:ext cx="562054" cy="23815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00636D-25BE-45A3-A83A-DC88A0B8AEAA}"/>
              </a:ext>
            </a:extLst>
          </p:cNvPr>
          <p:cNvSpPr/>
          <p:nvPr/>
        </p:nvSpPr>
        <p:spPr>
          <a:xfrm>
            <a:off x="4732926" y="4858369"/>
            <a:ext cx="408466" cy="140215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FE0A1FF-2461-4607-A1E8-E4E6F9AAFC2F}"/>
              </a:ext>
            </a:extLst>
          </p:cNvPr>
          <p:cNvSpPr/>
          <p:nvPr/>
        </p:nvSpPr>
        <p:spPr>
          <a:xfrm>
            <a:off x="4619224" y="474621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8CC1C72-751F-4B4C-8524-10CF67FEF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2"/>
            <a:ext cx="8093796" cy="573762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A05040-DC16-4640-82EA-CD9FB2E17225}"/>
              </a:ext>
            </a:extLst>
          </p:cNvPr>
          <p:cNvSpPr/>
          <p:nvPr/>
        </p:nvSpPr>
        <p:spPr>
          <a:xfrm>
            <a:off x="3747592" y="4635805"/>
            <a:ext cx="2379133" cy="545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33EF17-C983-4B2C-BCE1-A4B1147940FD}"/>
              </a:ext>
            </a:extLst>
          </p:cNvPr>
          <p:cNvSpPr/>
          <p:nvPr/>
        </p:nvSpPr>
        <p:spPr>
          <a:xfrm>
            <a:off x="3971925" y="3432668"/>
            <a:ext cx="2002137" cy="11621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회원님의 아이디는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Be103</a:t>
            </a:r>
            <a:r>
              <a:rPr lang="ko-KR" altLang="en-US" sz="1500" dirty="0">
                <a:solidFill>
                  <a:schemeClr val="tx1"/>
                </a:solidFill>
              </a:rPr>
              <a:t>입니다</a:t>
            </a:r>
            <a:r>
              <a:rPr lang="en-US" altLang="ko-KR" sz="15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F0302D-286B-4667-8B04-A3F3082E9482}"/>
              </a:ext>
            </a:extLst>
          </p:cNvPr>
          <p:cNvGrpSpPr/>
          <p:nvPr/>
        </p:nvGrpSpPr>
        <p:grpSpPr>
          <a:xfrm>
            <a:off x="5040679" y="4737943"/>
            <a:ext cx="933383" cy="370055"/>
            <a:chOff x="4511765" y="4019657"/>
            <a:chExt cx="933383" cy="37005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619269A-0C35-4BDC-8E73-C544A4E43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765" y="4019657"/>
              <a:ext cx="933383" cy="370055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73E5F15-344E-4FD9-A1B3-4D1DB98F8DC1}"/>
                </a:ext>
              </a:extLst>
            </p:cNvPr>
            <p:cNvSpPr/>
            <p:nvPr/>
          </p:nvSpPr>
          <p:spPr>
            <a:xfrm>
              <a:off x="4614051" y="4117660"/>
              <a:ext cx="691936" cy="19356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로그인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1D31873-EA81-43FB-A585-C89601800901}"/>
              </a:ext>
            </a:extLst>
          </p:cNvPr>
          <p:cNvGrpSpPr/>
          <p:nvPr/>
        </p:nvGrpSpPr>
        <p:grpSpPr>
          <a:xfrm>
            <a:off x="3937449" y="4735902"/>
            <a:ext cx="933383" cy="370055"/>
            <a:chOff x="4511765" y="4019657"/>
            <a:chExt cx="933383" cy="37005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2D3ADB3-655C-461D-BA07-0C1C8B1EC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1765" y="4019657"/>
              <a:ext cx="933383" cy="370055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A917E88-9004-497A-B898-D0547483FB7D}"/>
                </a:ext>
              </a:extLst>
            </p:cNvPr>
            <p:cNvSpPr/>
            <p:nvPr/>
          </p:nvSpPr>
          <p:spPr>
            <a:xfrm>
              <a:off x="4614051" y="4117660"/>
              <a:ext cx="691936" cy="19356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메인</a:t>
              </a:r>
            </a:p>
          </p:txBody>
        </p:sp>
      </p:grpSp>
      <p:sp>
        <p:nvSpPr>
          <p:cNvPr id="40" name="타원 39">
            <a:extLst>
              <a:ext uri="{FF2B5EF4-FFF2-40B4-BE49-F238E27FC236}">
                <a16:creationId xmlns:a16="http://schemas.microsoft.com/office/drawing/2014/main" id="{B6E68D0D-CDFC-483D-9578-E2239E76797C}"/>
              </a:ext>
            </a:extLst>
          </p:cNvPr>
          <p:cNvSpPr/>
          <p:nvPr/>
        </p:nvSpPr>
        <p:spPr>
          <a:xfrm>
            <a:off x="4075213" y="357474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E150638-F5B8-4889-B813-0DD6349B9B0E}"/>
              </a:ext>
            </a:extLst>
          </p:cNvPr>
          <p:cNvSpPr/>
          <p:nvPr/>
        </p:nvSpPr>
        <p:spPr>
          <a:xfrm>
            <a:off x="3954655" y="468736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F89558F-407C-4870-BE9B-4984F34CF70F}"/>
              </a:ext>
            </a:extLst>
          </p:cNvPr>
          <p:cNvSpPr/>
          <p:nvPr/>
        </p:nvSpPr>
        <p:spPr>
          <a:xfrm>
            <a:off x="5060585" y="467798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963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ctrTitle"/>
          </p:nvPr>
        </p:nvSpPr>
        <p:spPr>
          <a:xfrm>
            <a:off x="154092" y="531863"/>
            <a:ext cx="1913990" cy="702595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개정 이력</a:t>
            </a:r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120BE462-DA8A-4229-B114-674B23E6A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223194"/>
              </p:ext>
            </p:extLst>
          </p:nvPr>
        </p:nvGraphicFramePr>
        <p:xfrm>
          <a:off x="2319752" y="1160314"/>
          <a:ext cx="8128000" cy="4398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5569">
                  <a:extLst>
                    <a:ext uri="{9D8B030D-6E8A-4147-A177-3AD203B41FA5}">
                      <a16:colId xmlns:a16="http://schemas.microsoft.com/office/drawing/2014/main" val="20067778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53462889"/>
                    </a:ext>
                  </a:extLst>
                </a:gridCol>
                <a:gridCol w="3330430">
                  <a:extLst>
                    <a:ext uri="{9D8B030D-6E8A-4147-A177-3AD203B41FA5}">
                      <a16:colId xmlns:a16="http://schemas.microsoft.com/office/drawing/2014/main" val="176796762"/>
                    </a:ext>
                  </a:extLst>
                </a:gridCol>
                <a:gridCol w="2637601">
                  <a:extLst>
                    <a:ext uri="{9D8B030D-6E8A-4147-A177-3AD203B41FA5}">
                      <a16:colId xmlns:a16="http://schemas.microsoft.com/office/drawing/2014/main" val="5796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Update</a:t>
                      </a: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Version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작업 및 갱신내용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83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2025.01.03</a:t>
                      </a: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1.1</a:t>
                      </a:r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문서 생성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89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2025.01.04</a:t>
                      </a:r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1.2</a:t>
                      </a:r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네비게이션 변경에 따른 헤더 부분 변경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- 01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02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목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회의 결과 내용 반영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989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2025.01.15</a:t>
                      </a:r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2.0</a:t>
                      </a:r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전체적인 내용 및 구조 변경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- 01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14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화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회의 결과 내용 반영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4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305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49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956095"/>
                  </a:ext>
                </a:extLst>
              </a:tr>
              <a:tr h="1254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287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157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findPwd01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비밀번호 찾기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1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Header&gt;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Login</a:t>
                </a:r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&gt;findPwd01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36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957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12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분실한 비밀번호를 찾기 위해 아이디를 입력한다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242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분실한 비밀번호를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찾기위해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이메일을 입력한다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2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findpwd02(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비밀번호 찾기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2)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1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065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576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5769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640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6E86CB-EA09-4DF1-B468-344473CE7427}"/>
              </a:ext>
            </a:extLst>
          </p:cNvPr>
          <p:cNvSpPr/>
          <p:nvPr/>
        </p:nvSpPr>
        <p:spPr>
          <a:xfrm>
            <a:off x="7220874" y="3374681"/>
            <a:ext cx="1518622" cy="389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51E83022-8FE7-4477-BD52-BC97B55F2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2"/>
            <a:ext cx="8093796" cy="5768105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6E869FAC-6491-4301-9E94-928E426DAA18}"/>
              </a:ext>
            </a:extLst>
          </p:cNvPr>
          <p:cNvSpPr/>
          <p:nvPr/>
        </p:nvSpPr>
        <p:spPr>
          <a:xfrm>
            <a:off x="4677507" y="349910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C6A02D-132C-48BB-B0DC-02C31A632179}"/>
              </a:ext>
            </a:extLst>
          </p:cNvPr>
          <p:cNvSpPr/>
          <p:nvPr/>
        </p:nvSpPr>
        <p:spPr>
          <a:xfrm>
            <a:off x="4677506" y="400442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2E402DB-F358-40DF-9A40-10071A957E78}"/>
              </a:ext>
            </a:extLst>
          </p:cNvPr>
          <p:cNvSpPr/>
          <p:nvPr/>
        </p:nvSpPr>
        <p:spPr>
          <a:xfrm>
            <a:off x="4537291" y="485369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33C2AD1-3D5A-442F-B815-1A2D8BFC7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38" y="2668512"/>
            <a:ext cx="1377164" cy="471529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C2333EC-66A3-4E03-8D0D-AE51D14917BC}"/>
              </a:ext>
            </a:extLst>
          </p:cNvPr>
          <p:cNvSpPr/>
          <p:nvPr/>
        </p:nvSpPr>
        <p:spPr>
          <a:xfrm>
            <a:off x="4905132" y="3647852"/>
            <a:ext cx="823913" cy="1402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" dirty="0">
                <a:solidFill>
                  <a:schemeClr val="tx1"/>
                </a:solidFill>
              </a:rPr>
              <a:t>아이디를 입력해주세요</a:t>
            </a:r>
            <a:r>
              <a:rPr lang="en-US" altLang="ko-KR" sz="340" dirty="0">
                <a:solidFill>
                  <a:schemeClr val="tx1"/>
                </a:solidFill>
              </a:rPr>
              <a:t>.</a:t>
            </a:r>
            <a:endParaRPr lang="ko-KR" altLang="en-US" sz="34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23DD45-6443-4439-8AF7-F300D7EF073B}"/>
              </a:ext>
            </a:extLst>
          </p:cNvPr>
          <p:cNvSpPr/>
          <p:nvPr/>
        </p:nvSpPr>
        <p:spPr>
          <a:xfrm>
            <a:off x="4905131" y="4195540"/>
            <a:ext cx="823913" cy="1402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" dirty="0">
                <a:solidFill>
                  <a:schemeClr val="tx1"/>
                </a:solidFill>
              </a:rPr>
              <a:t>이메일을 입력해주세요</a:t>
            </a:r>
            <a:r>
              <a:rPr lang="en-US" altLang="ko-KR" sz="340" dirty="0">
                <a:solidFill>
                  <a:schemeClr val="tx1"/>
                </a:solidFill>
              </a:rPr>
              <a:t>.</a:t>
            </a:r>
            <a:endParaRPr lang="ko-KR" altLang="en-US" sz="3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29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findPwd02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비밀번호 찾기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2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  <a:ea typeface="KoPubWorld돋움체 Light" panose="00000300000000000000"/>
                  </a:rPr>
                  <a:t>Header&gt;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Login</a:t>
                </a:r>
                <a:r>
                  <a:rPr lang="en-US" altLang="ko-KR" sz="8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&gt;findPwd01&gt; findPwd02</a:t>
                </a:r>
                <a:endParaRPr lang="ko-KR" altLang="en-US" sz="8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01174"/>
              </p:ext>
            </p:extLst>
          </p:nvPr>
        </p:nvGraphicFramePr>
        <p:xfrm>
          <a:off x="9819368" y="835965"/>
          <a:ext cx="2166963" cy="594750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922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08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입력한 이메일로 수신된 인증번호를 입력한다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1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findpwd03(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비밀번호 찾기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681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1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03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030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609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609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5719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5719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609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609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609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6E86CB-EA09-4DF1-B468-344473CE7427}"/>
              </a:ext>
            </a:extLst>
          </p:cNvPr>
          <p:cNvSpPr/>
          <p:nvPr/>
        </p:nvSpPr>
        <p:spPr>
          <a:xfrm>
            <a:off x="7220874" y="3374681"/>
            <a:ext cx="1518622" cy="389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476F76-8444-4E5A-9F62-A15FB51D8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3"/>
            <a:ext cx="8093796" cy="573762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DE574900-7132-44F7-BD40-06C5061C4575}"/>
              </a:ext>
            </a:extLst>
          </p:cNvPr>
          <p:cNvSpPr/>
          <p:nvPr/>
        </p:nvSpPr>
        <p:spPr>
          <a:xfrm>
            <a:off x="4260285" y="3569214"/>
            <a:ext cx="1219200" cy="2764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인증을 완료 해주세요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CEC9E6D-3984-4563-A0DB-C75039521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338" y="2668512"/>
            <a:ext cx="1377164" cy="47152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AA8885A-86BE-4271-B3A8-9A5744680C67}"/>
              </a:ext>
            </a:extLst>
          </p:cNvPr>
          <p:cNvSpPr/>
          <p:nvPr/>
        </p:nvSpPr>
        <p:spPr>
          <a:xfrm>
            <a:off x="4257338" y="4204709"/>
            <a:ext cx="1219200" cy="1402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인증번호 입력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8D1E869-1A72-487C-AE07-3972C4C57A63}"/>
              </a:ext>
            </a:extLst>
          </p:cNvPr>
          <p:cNvSpPr/>
          <p:nvPr/>
        </p:nvSpPr>
        <p:spPr>
          <a:xfrm>
            <a:off x="4117123" y="405323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5AF94D2-81C8-4381-9003-F91D0B8CD763}"/>
              </a:ext>
            </a:extLst>
          </p:cNvPr>
          <p:cNvGrpSpPr/>
          <p:nvPr/>
        </p:nvGrpSpPr>
        <p:grpSpPr>
          <a:xfrm>
            <a:off x="4400246" y="4811021"/>
            <a:ext cx="933383" cy="370055"/>
            <a:chOff x="4511765" y="4019657"/>
            <a:chExt cx="933383" cy="370055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B822554-45AF-4D6A-84CF-1D198DF2A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1765" y="4019657"/>
              <a:ext cx="933383" cy="370055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1EA82A6-5BB6-4094-A96F-2E4A463FF4E6}"/>
                </a:ext>
              </a:extLst>
            </p:cNvPr>
            <p:cNvSpPr/>
            <p:nvPr/>
          </p:nvSpPr>
          <p:spPr>
            <a:xfrm>
              <a:off x="4614051" y="4117660"/>
              <a:ext cx="691936" cy="19356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입력</a:t>
              </a:r>
            </a:p>
          </p:txBody>
        </p: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CD662B1E-CB36-486B-8BA0-8D7CB9B6FCAF}"/>
              </a:ext>
            </a:extLst>
          </p:cNvPr>
          <p:cNvSpPr/>
          <p:nvPr/>
        </p:nvSpPr>
        <p:spPr>
          <a:xfrm>
            <a:off x="4432424" y="472965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80793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findpwd03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비밀번호 찾기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3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dirty="0">
                    <a:solidFill>
                      <a:schemeClr val="tx1"/>
                    </a:solidFill>
                    <a:ea typeface="KoPubWorld돋움체 Light" panose="00000300000000000000"/>
                  </a:rPr>
                  <a:t>Header&gt;</a:t>
                </a:r>
                <a:r>
                  <a:rPr lang="en-US" altLang="ko-KR" sz="6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Login</a:t>
                </a:r>
                <a:r>
                  <a:rPr lang="en-US" altLang="ko-KR" sz="6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&gt;findpwd01&gt;findpwd02&gt;findpwd03</a:t>
                </a:r>
                <a:endParaRPr lang="ko-KR" altLang="en-US" sz="6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786373"/>
              </p:ext>
            </p:extLst>
          </p:nvPr>
        </p:nvGraphicFramePr>
        <p:xfrm>
          <a:off x="9819368" y="835965"/>
          <a:ext cx="2166963" cy="594762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873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회원의 비밀번호를 변경하기 위해 변경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변경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값을 똑같이 입력한다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2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비밀번호 변경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회원의 비밀번호가 변경된 후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Login(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 페이지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623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455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979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979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56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56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5648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5648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56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56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56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6E86CB-EA09-4DF1-B468-344473CE7427}"/>
              </a:ext>
            </a:extLst>
          </p:cNvPr>
          <p:cNvSpPr/>
          <p:nvPr/>
        </p:nvSpPr>
        <p:spPr>
          <a:xfrm>
            <a:off x="7220874" y="3374681"/>
            <a:ext cx="1518622" cy="389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E4CD724-6BEC-4895-8987-5B8CF6E2B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2"/>
            <a:ext cx="8093796" cy="573926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5D20FA-F1A4-438D-AF3C-3562FA6B3C05}"/>
              </a:ext>
            </a:extLst>
          </p:cNvPr>
          <p:cNvSpPr/>
          <p:nvPr/>
        </p:nvSpPr>
        <p:spPr>
          <a:xfrm>
            <a:off x="3531390" y="4378840"/>
            <a:ext cx="1181832" cy="2764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tx1"/>
                </a:solidFill>
              </a:rPr>
              <a:t>비밀번호 변경</a:t>
            </a:r>
            <a:r>
              <a:rPr lang="en-US" altLang="ko-KR" sz="700" dirty="0">
                <a:solidFill>
                  <a:schemeClr val="tx1"/>
                </a:solidFill>
              </a:rPr>
              <a:t>2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C2DF3B-A2AD-4CD6-BCFA-04782370A8FA}"/>
              </a:ext>
            </a:extLst>
          </p:cNvPr>
          <p:cNvSpPr/>
          <p:nvPr/>
        </p:nvSpPr>
        <p:spPr>
          <a:xfrm>
            <a:off x="3531390" y="3809646"/>
            <a:ext cx="1181832" cy="2764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tx1"/>
                </a:solidFill>
              </a:rPr>
              <a:t>비밀번호 변경</a:t>
            </a:r>
            <a:r>
              <a:rPr lang="en-US" altLang="ko-KR" sz="700" dirty="0">
                <a:solidFill>
                  <a:schemeClr val="tx1"/>
                </a:solidFill>
              </a:rPr>
              <a:t>1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E93B03-CB53-43CB-9829-98C34E6E7B63}"/>
              </a:ext>
            </a:extLst>
          </p:cNvPr>
          <p:cNvSpPr/>
          <p:nvPr/>
        </p:nvSpPr>
        <p:spPr>
          <a:xfrm>
            <a:off x="3462338" y="2990850"/>
            <a:ext cx="475111" cy="1893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49A6C2-D3F7-4829-946B-EC5DCB0AE61A}"/>
              </a:ext>
            </a:extLst>
          </p:cNvPr>
          <p:cNvSpPr/>
          <p:nvPr/>
        </p:nvSpPr>
        <p:spPr>
          <a:xfrm>
            <a:off x="3937449" y="3028956"/>
            <a:ext cx="1953764" cy="6095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</a:rPr>
              <a:t>회원님의 아이디는 </a:t>
            </a:r>
            <a:r>
              <a:rPr lang="en-US" altLang="ko-KR" sz="700" dirty="0">
                <a:solidFill>
                  <a:schemeClr val="tx1"/>
                </a:solidFill>
              </a:rPr>
              <a:t>be103</a:t>
            </a:r>
            <a:r>
              <a:rPr lang="ko-KR" altLang="en-US" sz="700" dirty="0">
                <a:solidFill>
                  <a:schemeClr val="tx1"/>
                </a:solidFill>
              </a:rPr>
              <a:t>입니다</a:t>
            </a:r>
            <a:r>
              <a:rPr lang="en-US" altLang="ko-KR" sz="700" dirty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C2A2B3-A65C-4B9F-ABFD-C7887E24D164}"/>
              </a:ext>
            </a:extLst>
          </p:cNvPr>
          <p:cNvGrpSpPr/>
          <p:nvPr/>
        </p:nvGrpSpPr>
        <p:grpSpPr>
          <a:xfrm>
            <a:off x="4440520" y="4898028"/>
            <a:ext cx="1138641" cy="370055"/>
            <a:chOff x="4511765" y="4019657"/>
            <a:chExt cx="933383" cy="37005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7C27DAD-3514-442C-AFD9-0B1D4892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765" y="4019657"/>
              <a:ext cx="933383" cy="37005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4E1B204-4D79-40A0-BBB0-094CDE89CD80}"/>
                </a:ext>
              </a:extLst>
            </p:cNvPr>
            <p:cNvSpPr/>
            <p:nvPr/>
          </p:nvSpPr>
          <p:spPr>
            <a:xfrm>
              <a:off x="4614051" y="4117660"/>
              <a:ext cx="691936" cy="19356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비밀번호 변경</a:t>
              </a: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659189-FFDA-4675-B42B-30AB11B4E161}"/>
              </a:ext>
            </a:extLst>
          </p:cNvPr>
          <p:cNvSpPr/>
          <p:nvPr/>
        </p:nvSpPr>
        <p:spPr>
          <a:xfrm>
            <a:off x="4895850" y="3877753"/>
            <a:ext cx="823913" cy="1402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" dirty="0">
                <a:solidFill>
                  <a:schemeClr val="tx1"/>
                </a:solidFill>
              </a:rPr>
              <a:t>변경할 비밀번호를 입력해주세요</a:t>
            </a:r>
            <a:r>
              <a:rPr lang="en-US" altLang="ko-KR" sz="340" dirty="0">
                <a:solidFill>
                  <a:schemeClr val="tx1"/>
                </a:solidFill>
              </a:rPr>
              <a:t>.</a:t>
            </a:r>
            <a:endParaRPr lang="ko-KR" altLang="en-US" sz="34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8D487E-B17E-4225-A840-818A9ACAA2D5}"/>
              </a:ext>
            </a:extLst>
          </p:cNvPr>
          <p:cNvSpPr/>
          <p:nvPr/>
        </p:nvSpPr>
        <p:spPr>
          <a:xfrm>
            <a:off x="4895849" y="4418206"/>
            <a:ext cx="823913" cy="14021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" dirty="0">
                <a:solidFill>
                  <a:schemeClr val="tx1"/>
                </a:solidFill>
              </a:rPr>
              <a:t>변경할 비밀번호를 입력해주세요</a:t>
            </a:r>
            <a:r>
              <a:rPr lang="en-US" altLang="ko-KR" sz="340" dirty="0">
                <a:solidFill>
                  <a:schemeClr val="tx1"/>
                </a:solidFill>
              </a:rPr>
              <a:t>.</a:t>
            </a:r>
            <a:endParaRPr lang="ko-KR" altLang="en-US" sz="340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C5AB990-41DD-4A3E-959B-AD94676790D6}"/>
              </a:ext>
            </a:extLst>
          </p:cNvPr>
          <p:cNvSpPr/>
          <p:nvPr/>
        </p:nvSpPr>
        <p:spPr>
          <a:xfrm>
            <a:off x="4776825" y="371836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953E737-938F-43B6-BC36-05562EB777F8}"/>
              </a:ext>
            </a:extLst>
          </p:cNvPr>
          <p:cNvSpPr/>
          <p:nvPr/>
        </p:nvSpPr>
        <p:spPr>
          <a:xfrm>
            <a:off x="4488850" y="485466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535645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618797"/>
              </p:ext>
            </p:extLst>
          </p:nvPr>
        </p:nvGraphicFramePr>
        <p:xfrm>
          <a:off x="9834602" y="837944"/>
          <a:ext cx="2166963" cy="594747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46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4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베이커리 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goods_bakery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4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커피용품 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goods_tool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4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하위 견과류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노트탭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goods_bean02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하위 초콜릿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노트탭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goods_bean03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5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 클릭 시 제품 상세페이지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774693"/>
            <a:ext cx="8093796" cy="400110"/>
            <a:chOff x="3320717" y="1113008"/>
            <a:chExt cx="8093796" cy="40011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goods_bean01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상품페이지 원두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120210" y="1113008"/>
              <a:ext cx="113876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Header&gt;goods_bean01</a:t>
              </a:r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1621567" y="17768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상품페이지 원두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5F8531-30E6-4BEE-9DDA-D0457C0A5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62211"/>
            <a:ext cx="6747616" cy="4595789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5633109" y="335889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5633109" y="36721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6238877" y="335889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1FB457-E241-44D6-A1AA-C9ADD3799A76}"/>
              </a:ext>
            </a:extLst>
          </p:cNvPr>
          <p:cNvSpPr/>
          <p:nvPr/>
        </p:nvSpPr>
        <p:spPr>
          <a:xfrm>
            <a:off x="6263429" y="367210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5B6C6-9BE6-4863-92C1-E6E870D0D4E6}"/>
              </a:ext>
            </a:extLst>
          </p:cNvPr>
          <p:cNvSpPr/>
          <p:nvPr/>
        </p:nvSpPr>
        <p:spPr>
          <a:xfrm>
            <a:off x="3611053" y="422075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56326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B3861D67-41B1-42E9-80F9-F4B54497B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62210"/>
            <a:ext cx="6747616" cy="45711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541344"/>
              </p:ext>
            </p:extLst>
          </p:nvPr>
        </p:nvGraphicFramePr>
        <p:xfrm>
          <a:off x="9834602" y="837944"/>
          <a:ext cx="2166963" cy="594747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46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4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베이커리 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goods_bakery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4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커피용품 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goods_tool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4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하위 과일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노트탭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하위 초콜릿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노트탭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goods_bean03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5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 클릭 시 제품 상세페이지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goods_bean02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상품페이지 원두</a:t>
              </a:r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1621567" y="17768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상품페이지 원두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5678665" y="334931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4998913" y="366253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6284433" y="334931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1FB457-E241-44D6-A1AA-C9ADD3799A76}"/>
              </a:ext>
            </a:extLst>
          </p:cNvPr>
          <p:cNvSpPr/>
          <p:nvPr/>
        </p:nvSpPr>
        <p:spPr>
          <a:xfrm>
            <a:off x="6308985" y="366253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5B6C6-9BE6-4863-92C1-E6E870D0D4E6}"/>
              </a:ext>
            </a:extLst>
          </p:cNvPr>
          <p:cNvSpPr/>
          <p:nvPr/>
        </p:nvSpPr>
        <p:spPr>
          <a:xfrm>
            <a:off x="3556490" y="423352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A86A73-0EF4-4DFC-8C79-A9525CFE73F8}"/>
              </a:ext>
            </a:extLst>
          </p:cNvPr>
          <p:cNvSpPr txBox="1"/>
          <p:nvPr/>
        </p:nvSpPr>
        <p:spPr>
          <a:xfrm>
            <a:off x="7712614" y="774693"/>
            <a:ext cx="11387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Header&gt;goods_bean02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8327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F40C76E-8DD3-4184-895D-FBECD5751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62210"/>
            <a:ext cx="674761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06038"/>
              </p:ext>
            </p:extLst>
          </p:nvPr>
        </p:nvGraphicFramePr>
        <p:xfrm>
          <a:off x="9834602" y="837944"/>
          <a:ext cx="2166963" cy="594747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46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4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베이커리 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goods_bakery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4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커피용품 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goods_tool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47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하위 과일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노트탭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하위 견과류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노트탭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goods_bean02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5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 클릭 시 제품 상세페이지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0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goods_bean03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상품페이지 원두</a:t>
              </a:r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1621567" y="17768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상품페이지 원두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5633109" y="334941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4974430" y="37102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6238877" y="334941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1FB457-E241-44D6-A1AA-C9ADD3799A76}"/>
              </a:ext>
            </a:extLst>
          </p:cNvPr>
          <p:cNvSpPr/>
          <p:nvPr/>
        </p:nvSpPr>
        <p:spPr>
          <a:xfrm>
            <a:off x="5666225" y="371026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5B6C6-9BE6-4863-92C1-E6E870D0D4E6}"/>
              </a:ext>
            </a:extLst>
          </p:cNvPr>
          <p:cNvSpPr/>
          <p:nvPr/>
        </p:nvSpPr>
        <p:spPr>
          <a:xfrm>
            <a:off x="3611053" y="421127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148032-C4D3-4A98-AF5A-B23BF84FE006}"/>
              </a:ext>
            </a:extLst>
          </p:cNvPr>
          <p:cNvSpPr txBox="1"/>
          <p:nvPr/>
        </p:nvSpPr>
        <p:spPr>
          <a:xfrm>
            <a:off x="7712614" y="774693"/>
            <a:ext cx="11387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Header&gt;goods_bean03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36668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6C1D5E9B-C704-48E9-9210-9F64E5D2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48516"/>
            <a:ext cx="6747616" cy="46094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37980"/>
              </p:ext>
            </p:extLst>
          </p:nvPr>
        </p:nvGraphicFramePr>
        <p:xfrm>
          <a:off x="9834602" y="837944"/>
          <a:ext cx="2166963" cy="594878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47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60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원두 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16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커피용품 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goods_tool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16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 클릭 시 제품 상세페이지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상품페이지 베이커리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goods_bakery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1621567" y="17768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     상품페이지 베이커리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5069585" y="335889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6168770" y="335889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4C947AC-BC6D-49AC-827A-730A93F709BD}"/>
              </a:ext>
            </a:extLst>
          </p:cNvPr>
          <p:cNvSpPr/>
          <p:nvPr/>
        </p:nvSpPr>
        <p:spPr>
          <a:xfrm>
            <a:off x="3556490" y="394309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C1AAEE-651A-4D1A-96E0-F0B578928B0B}"/>
              </a:ext>
            </a:extLst>
          </p:cNvPr>
          <p:cNvSpPr txBox="1"/>
          <p:nvPr/>
        </p:nvSpPr>
        <p:spPr>
          <a:xfrm>
            <a:off x="7712614" y="774693"/>
            <a:ext cx="113876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Header&gt;</a:t>
            </a:r>
            <a:r>
              <a:rPr lang="en-US" altLang="ko-KR" sz="900" dirty="0" err="1"/>
              <a:t>goods_bakery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00351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510B5C3C-9241-4B69-A89D-FED58E56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0" y="2275906"/>
            <a:ext cx="6747617" cy="458209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18188"/>
              </p:ext>
            </p:extLst>
          </p:nvPr>
        </p:nvGraphicFramePr>
        <p:xfrm>
          <a:off x="9834602" y="837944"/>
          <a:ext cx="2166963" cy="594878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47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60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 원두 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16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클릭 시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베이커리 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Goods_bakery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16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 클릭 시 제품 상세페이지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20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900" dirty="0">
                    <a:solidFill>
                      <a:schemeClr val="tx1"/>
                    </a:solidFill>
                  </a:rPr>
                  <a:t>상품페이지 커피용품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goods_tool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goods_tool</a:t>
              </a:r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1621567" y="17768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     상품페이지 커피용품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5069585" y="335106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5644611" y="335106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4C947AC-BC6D-49AC-827A-730A93F709BD}"/>
              </a:ext>
            </a:extLst>
          </p:cNvPr>
          <p:cNvSpPr/>
          <p:nvPr/>
        </p:nvSpPr>
        <p:spPr>
          <a:xfrm>
            <a:off x="3556490" y="393526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090956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CC2099BF-3DC0-4B60-9E1B-C6B9D2544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299" y="2272818"/>
            <a:ext cx="6747617" cy="458518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744878"/>
              </p:ext>
            </p:extLst>
          </p:nvPr>
        </p:nvGraphicFramePr>
        <p:xfrm>
          <a:off x="9834602" y="837944"/>
          <a:ext cx="2166963" cy="594771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196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086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박스로 이루어져 있으며 수량을 변경할 수 있음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장바구니 페이지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cart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이동하며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수량정보를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가져감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만약 비 로그인 상태일땐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로그인창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login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넘어감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941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주문하기 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orderpage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넘어가며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수량 정보를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가져감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만약 비 로그인 상태일땐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로그인창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login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넘어감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탭을 열어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goodsDetail02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리뷰정보를 보여줌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51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탭을 열어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goodsDetail03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리뷰정보를 보여줌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861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goodsDetail01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 상세페이지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1621567" y="17768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solidFill>
                  <a:schemeClr val="accent1"/>
                </a:solidFill>
              </a:rPr>
              <a:t>상품상세</a:t>
            </a:r>
            <a:r>
              <a:rPr lang="ko-KR" altLang="en-US" b="1" dirty="0">
                <a:solidFill>
                  <a:schemeClr val="accent1"/>
                </a:solidFill>
              </a:rPr>
              <a:t> 페이지 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7320781" y="483753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6126416" y="509706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6701442" y="509285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1FB457-E241-44D6-A1AA-C9ADD3799A76}"/>
              </a:ext>
            </a:extLst>
          </p:cNvPr>
          <p:cNvSpPr/>
          <p:nvPr/>
        </p:nvSpPr>
        <p:spPr>
          <a:xfrm>
            <a:off x="5838022" y="551597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5B6C6-9BE6-4863-92C1-E6E870D0D4E6}"/>
              </a:ext>
            </a:extLst>
          </p:cNvPr>
          <p:cNvSpPr/>
          <p:nvPr/>
        </p:nvSpPr>
        <p:spPr>
          <a:xfrm>
            <a:off x="7587843" y="55159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A8BB11-7443-43CD-B38C-58D1F702E4E1}"/>
              </a:ext>
            </a:extLst>
          </p:cNvPr>
          <p:cNvSpPr txBox="1"/>
          <p:nvPr/>
        </p:nvSpPr>
        <p:spPr>
          <a:xfrm>
            <a:off x="7698205" y="794006"/>
            <a:ext cx="143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Header&gt;goods_bean01&gt;goodsDetail01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516376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525247"/>
              </p:ext>
            </p:extLst>
          </p:nvPr>
        </p:nvGraphicFramePr>
        <p:xfrm>
          <a:off x="9834602" y="837944"/>
          <a:ext cx="2166963" cy="594722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00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82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박스로 이루어져 있으며 수량을 변경할 수 있음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82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장바구니 페이지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cart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이동하며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수량정보를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가져감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82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주문하기 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orderpage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넘어가며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수량 정보를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가져감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4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상세정보 탭을 열어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goodsDetail01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리뷰정보를 보여줌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52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탭을 열어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goodsDetail03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리뷰정보를 보여줌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4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4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4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4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4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4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4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41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goodsDetail02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 상세페이지 </a:t>
              </a:r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1621567" y="17768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solidFill>
                  <a:schemeClr val="accent1"/>
                </a:solidFill>
              </a:rPr>
              <a:t>상품상세</a:t>
            </a:r>
            <a:r>
              <a:rPr lang="ko-KR" altLang="en-US" b="1" dirty="0">
                <a:solidFill>
                  <a:schemeClr val="accent1"/>
                </a:solidFill>
              </a:rPr>
              <a:t> 페이지 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2C8B81-CFEC-4A19-A2FC-7B87296E7F90}"/>
              </a:ext>
            </a:extLst>
          </p:cNvPr>
          <p:cNvSpPr/>
          <p:nvPr/>
        </p:nvSpPr>
        <p:spPr>
          <a:xfrm>
            <a:off x="2259301" y="2262211"/>
            <a:ext cx="6747616" cy="4595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F9866C-770E-4124-BB27-FC8F2F89A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0" y="2262210"/>
            <a:ext cx="7405400" cy="4595789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6875771" y="43969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5870128" y="466922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6445154" y="466501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1FB457-E241-44D6-A1AA-C9ADD3799A76}"/>
              </a:ext>
            </a:extLst>
          </p:cNvPr>
          <p:cNvSpPr/>
          <p:nvPr/>
        </p:nvSpPr>
        <p:spPr>
          <a:xfrm>
            <a:off x="4052284" y="508813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5B6C6-9BE6-4863-92C1-E6E870D0D4E6}"/>
              </a:ext>
            </a:extLst>
          </p:cNvPr>
          <p:cNvSpPr/>
          <p:nvPr/>
        </p:nvSpPr>
        <p:spPr>
          <a:xfrm>
            <a:off x="7331555" y="508813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4A86E-A0DA-4B2A-A41B-55AD0672269F}"/>
              </a:ext>
            </a:extLst>
          </p:cNvPr>
          <p:cNvSpPr txBox="1"/>
          <p:nvPr/>
        </p:nvSpPr>
        <p:spPr>
          <a:xfrm>
            <a:off x="7698205" y="794006"/>
            <a:ext cx="143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Header&gt;goods_bean01&gt;goodsDetail02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26918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4844715" y="2333038"/>
            <a:ext cx="1909011" cy="1909011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ctrTitle"/>
          </p:nvPr>
        </p:nvSpPr>
        <p:spPr>
          <a:xfrm>
            <a:off x="4138863" y="2805279"/>
            <a:ext cx="3320716" cy="70259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 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정보 구조도</a:t>
            </a:r>
          </a:p>
        </p:txBody>
      </p:sp>
    </p:spTree>
    <p:extLst>
      <p:ext uri="{BB962C8B-B14F-4D97-AF65-F5344CB8AC3E}">
        <p14:creationId xmlns:p14="http://schemas.microsoft.com/office/powerpoint/2010/main" val="3817341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07673"/>
              </p:ext>
            </p:extLst>
          </p:nvPr>
        </p:nvGraphicFramePr>
        <p:xfrm>
          <a:off x="9834602" y="837944"/>
          <a:ext cx="2166963" cy="594743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01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박스로 이루어져 있으며 수량을 변경할 수 있음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장바구니 페이지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cart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이동하며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수량정보를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가져감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주문하기 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orderpage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넘어가며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수량 정보를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가져감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상세정보 탭을 열어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goodsDetail01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리뷰정보를 보여줌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탭을 열어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goodsDetail02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리뷰정보를 보여줌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goodsDetail03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 상세페이지 </a:t>
              </a:r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1621567" y="17768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solidFill>
                  <a:schemeClr val="accent1"/>
                </a:solidFill>
              </a:rPr>
              <a:t>상품상세</a:t>
            </a:r>
            <a:r>
              <a:rPr lang="ko-KR" altLang="en-US" b="1" dirty="0">
                <a:solidFill>
                  <a:schemeClr val="accent1"/>
                </a:solidFill>
              </a:rPr>
              <a:t> 페이지 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2C8B81-CFEC-4A19-A2FC-7B87296E7F90}"/>
              </a:ext>
            </a:extLst>
          </p:cNvPr>
          <p:cNvSpPr/>
          <p:nvPr/>
        </p:nvSpPr>
        <p:spPr>
          <a:xfrm>
            <a:off x="2259301" y="2262211"/>
            <a:ext cx="6747616" cy="4595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0EADF-67B4-4321-8A80-BA20CC0B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62210"/>
            <a:ext cx="7494299" cy="4595789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7061952" y="443509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6056309" y="470732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6631335" y="470311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1FB457-E241-44D6-A1AA-C9ADD3799A76}"/>
              </a:ext>
            </a:extLst>
          </p:cNvPr>
          <p:cNvSpPr/>
          <p:nvPr/>
        </p:nvSpPr>
        <p:spPr>
          <a:xfrm>
            <a:off x="4238465" y="512623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5B6C6-9BE6-4863-92C1-E6E870D0D4E6}"/>
              </a:ext>
            </a:extLst>
          </p:cNvPr>
          <p:cNvSpPr/>
          <p:nvPr/>
        </p:nvSpPr>
        <p:spPr>
          <a:xfrm>
            <a:off x="6025892" y="512623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39AA49-6C8C-4E67-BC6C-AD2A1DCA2B1E}"/>
              </a:ext>
            </a:extLst>
          </p:cNvPr>
          <p:cNvSpPr txBox="1"/>
          <p:nvPr/>
        </p:nvSpPr>
        <p:spPr>
          <a:xfrm>
            <a:off x="7698205" y="794006"/>
            <a:ext cx="14321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Header&gt;goods_bean01&gt;goodsDetail03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66914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D2AFAB3E-F56D-43B6-9C6C-64CDD69CF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299" y="2262210"/>
            <a:ext cx="6747617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058334"/>
              </p:ext>
            </p:extLst>
          </p:nvPr>
        </p:nvGraphicFramePr>
        <p:xfrm>
          <a:off x="9834602" y="837944"/>
          <a:ext cx="2166963" cy="594852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184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5940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상품이 여려 개 있을 때 체크하고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주문하기를 누르면 체크한 상품정보를 주문하기 페이지로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가져감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상세페이지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입력한 수량을 가져와서 표기해줌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행의 상품만 주문하기 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orderpage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넘어가며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수량 정보를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가져감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85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해당행의 상품을 삭제함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85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최종 결제 금액에 따라 배송비가 변경됨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50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체크박스들중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선택된 상품의 정보를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주문하기 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orderpage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가져가며 페이지 이동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550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상품페이지 </a:t>
                      </a:r>
                      <a:r>
                        <a:rPr lang="en-US" altLang="ko-KR" sz="800" dirty="0"/>
                        <a:t>goods_bean01 </a:t>
                      </a:r>
                      <a:r>
                        <a:rPr lang="ko-KR" altLang="en-US" sz="800" dirty="0"/>
                        <a:t>페이지로 이동함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85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85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85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85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85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850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0" y="816736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cart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장바구니</a:t>
              </a:r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장바구니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3156195" y="423760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5838022" y="423760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7725774" y="423760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1FB457-E241-44D6-A1AA-C9ADD3799A76}"/>
              </a:ext>
            </a:extLst>
          </p:cNvPr>
          <p:cNvSpPr/>
          <p:nvPr/>
        </p:nvSpPr>
        <p:spPr>
          <a:xfrm>
            <a:off x="8209724" y="423759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5B6C6-9BE6-4863-92C1-E6E870D0D4E6}"/>
              </a:ext>
            </a:extLst>
          </p:cNvPr>
          <p:cNvSpPr/>
          <p:nvPr/>
        </p:nvSpPr>
        <p:spPr>
          <a:xfrm>
            <a:off x="5838022" y="490092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D8CF549-D57D-49B4-99B5-8444C1F7847B}"/>
              </a:ext>
            </a:extLst>
          </p:cNvPr>
          <p:cNvSpPr/>
          <p:nvPr/>
        </p:nvSpPr>
        <p:spPr>
          <a:xfrm>
            <a:off x="5479346" y="535203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E799129-B4E5-48B4-B4EE-51C903FF0660}"/>
              </a:ext>
            </a:extLst>
          </p:cNvPr>
          <p:cNvSpPr/>
          <p:nvPr/>
        </p:nvSpPr>
        <p:spPr>
          <a:xfrm>
            <a:off x="6238877" y="535203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8373C0-A33C-47A0-95EA-66EE69681F36}"/>
              </a:ext>
            </a:extLst>
          </p:cNvPr>
          <p:cNvSpPr txBox="1"/>
          <p:nvPr/>
        </p:nvSpPr>
        <p:spPr>
          <a:xfrm>
            <a:off x="7656279" y="816736"/>
            <a:ext cx="14321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Header&gt;goods_bean01&gt;goodsDetail01&gt;cart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019184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C766C9DE-E50F-4C66-9D63-5E3EEEF6D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48516"/>
            <a:ext cx="6747616" cy="46094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801898"/>
              </p:ext>
            </p:extLst>
          </p:nvPr>
        </p:nvGraphicFramePr>
        <p:xfrm>
          <a:off x="9834602" y="837944"/>
          <a:ext cx="2166963" cy="51145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Header&gt;goods_bean01&gt;goodsDetail01&gt;cart&gt;</a:t>
                </a:r>
                <a:r>
                  <a:rPr lang="en-US" altLang="ko-KR" sz="700" dirty="0" err="1">
                    <a:solidFill>
                      <a:schemeClr val="tx1"/>
                    </a:solidFill>
                  </a:rPr>
                  <a:t>orderpage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orderpage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주문페이지</a:t>
              </a:r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주문페이지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94660FB-DC91-4AED-A65C-68C673C42FBB}"/>
              </a:ext>
            </a:extLst>
          </p:cNvPr>
          <p:cNvSpPr/>
          <p:nvPr/>
        </p:nvSpPr>
        <p:spPr>
          <a:xfrm>
            <a:off x="3819191" y="2798600"/>
            <a:ext cx="3694068" cy="849475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96EC55D-C530-4224-A2EC-A035DCC2822E}"/>
              </a:ext>
            </a:extLst>
          </p:cNvPr>
          <p:cNvSpPr/>
          <p:nvPr/>
        </p:nvSpPr>
        <p:spPr>
          <a:xfrm>
            <a:off x="3819191" y="3644205"/>
            <a:ext cx="3694068" cy="1470720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B02C034-17C3-4A13-93D7-03B6AD58A71C}"/>
              </a:ext>
            </a:extLst>
          </p:cNvPr>
          <p:cNvSpPr/>
          <p:nvPr/>
        </p:nvSpPr>
        <p:spPr>
          <a:xfrm>
            <a:off x="3819191" y="5114925"/>
            <a:ext cx="3694068" cy="1247775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51556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3E62B513-C873-49FF-9AA6-F9CDF6281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2" y="2262211"/>
            <a:ext cx="674761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1145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상품이름을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상품 상세페이지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장바구니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cart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의 수량을 가져옴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Header&gt;goods_bean01&gt;goodsDetail01&gt;cart&gt;</a:t>
                </a:r>
                <a:r>
                  <a:rPr lang="en-US" altLang="ko-KR" sz="700" dirty="0" err="1">
                    <a:solidFill>
                      <a:schemeClr val="tx1"/>
                    </a:solidFill>
                  </a:rPr>
                  <a:t>orderpage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orderpage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주문페이지</a:t>
              </a:r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주문페이지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4016737" y="395796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4793788" y="395957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669303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28470"/>
              </p:ext>
            </p:extLst>
          </p:nvPr>
        </p:nvGraphicFramePr>
        <p:xfrm>
          <a:off x="9834602" y="837944"/>
          <a:ext cx="2166963" cy="606323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배송방법을 라디오버튼으로 한가지를 선택함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배송지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선택을 라디오 버튼으로 선택함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받는 사람의 이름을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적는텍스트박스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휴대폰 번호를 입력하는 텍스트박스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셀렉트박스로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되어있으나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010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만 입력 가능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우편번호 검색 버튼을 누르면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daum_Postcode01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창이 열려 주소를 검색함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우편번호 검색을 완료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지번주소가 자동으로 입력됨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우편번호 검색을 완료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도로명주소가 자동으로 입력됨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입력되지 않은 나머지 상세주소를 입력하는 텍스트박스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택배 기사에게 전달할 메시지를 입력하는 텍스트 필드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선물 포장 상태를 선택하는 라디오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orderpage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주문페이지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주문페이지</a:t>
            </a:r>
            <a:r>
              <a:rPr lang="en-US" altLang="ko-KR" b="1" dirty="0">
                <a:solidFill>
                  <a:schemeClr val="accent1"/>
                </a:solidFill>
              </a:rPr>
              <a:t>2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424A0-338C-404F-862B-3E484F5ED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813" y="2262211"/>
            <a:ext cx="6747617" cy="4595789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6915032" y="284110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6985139" y="32673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7257095" y="36590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1FB457-E241-44D6-A1AA-C9ADD3799A76}"/>
              </a:ext>
            </a:extLst>
          </p:cNvPr>
          <p:cNvSpPr/>
          <p:nvPr/>
        </p:nvSpPr>
        <p:spPr>
          <a:xfrm>
            <a:off x="7257094" y="398778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5B6C6-9BE6-4863-92C1-E6E870D0D4E6}"/>
              </a:ext>
            </a:extLst>
          </p:cNvPr>
          <p:cNvSpPr/>
          <p:nvPr/>
        </p:nvSpPr>
        <p:spPr>
          <a:xfrm>
            <a:off x="6824229" y="44899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D8CF549-D57D-49B4-99B5-8444C1F7847B}"/>
              </a:ext>
            </a:extLst>
          </p:cNvPr>
          <p:cNvSpPr/>
          <p:nvPr/>
        </p:nvSpPr>
        <p:spPr>
          <a:xfrm>
            <a:off x="7667188" y="482433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E799129-B4E5-48B4-B4EE-51C903FF0660}"/>
              </a:ext>
            </a:extLst>
          </p:cNvPr>
          <p:cNvSpPr/>
          <p:nvPr/>
        </p:nvSpPr>
        <p:spPr>
          <a:xfrm>
            <a:off x="7667188" y="524902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84A911B-4471-47BE-B3E7-0DBEDCA65B27}"/>
              </a:ext>
            </a:extLst>
          </p:cNvPr>
          <p:cNvSpPr/>
          <p:nvPr/>
        </p:nvSpPr>
        <p:spPr>
          <a:xfrm>
            <a:off x="7667188" y="562881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3459FB1-F343-4CD5-91EB-622CD89D142D}"/>
              </a:ext>
            </a:extLst>
          </p:cNvPr>
          <p:cNvSpPr/>
          <p:nvPr/>
        </p:nvSpPr>
        <p:spPr>
          <a:xfrm>
            <a:off x="7257093" y="603657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C84BEB5-C1D0-4344-867E-3E844C288452}"/>
              </a:ext>
            </a:extLst>
          </p:cNvPr>
          <p:cNvSpPr/>
          <p:nvPr/>
        </p:nvSpPr>
        <p:spPr>
          <a:xfrm>
            <a:off x="6591497" y="6430271"/>
            <a:ext cx="463750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EC968F-F5AB-4A65-82BB-84EBA164DDCC}"/>
              </a:ext>
            </a:extLst>
          </p:cNvPr>
          <p:cNvSpPr txBox="1"/>
          <p:nvPr/>
        </p:nvSpPr>
        <p:spPr>
          <a:xfrm>
            <a:off x="7645074" y="728811"/>
            <a:ext cx="14321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Header&gt;goods_bean01&gt;goodsDetail01&gt;cart&gt;</a:t>
            </a:r>
            <a:r>
              <a:rPr lang="en-US" altLang="ko-KR" sz="800" dirty="0" err="1"/>
              <a:t>orderpage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01329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082C6970-9670-4F21-9CBA-6D2BB36F1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2" y="2262211"/>
            <a:ext cx="6747616" cy="459584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05801"/>
              </p:ext>
            </p:extLst>
          </p:nvPr>
        </p:nvGraphicFramePr>
        <p:xfrm>
          <a:off x="9834602" y="837944"/>
          <a:ext cx="2166963" cy="597976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사용할 포인트를 보유포인트 이하로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입력할수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포인트 사용을 포인트 할인에 입력한 포인트가 적용되며 최종 결제금액이 입력된 포인트만큼 차감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결제정보를 선택하는 라디오 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취소버튼을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장바구니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cart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결제를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주문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orderResult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내역서로 이동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orderpage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주문페이지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주문페이지</a:t>
            </a:r>
            <a:r>
              <a:rPr lang="en-US" altLang="ko-KR" b="1" dirty="0">
                <a:solidFill>
                  <a:schemeClr val="accent1"/>
                </a:solidFill>
              </a:rPr>
              <a:t>3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6488879" y="55259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1FB457-E241-44D6-A1AA-C9ADD3799A76}"/>
              </a:ext>
            </a:extLst>
          </p:cNvPr>
          <p:cNvSpPr/>
          <p:nvPr/>
        </p:nvSpPr>
        <p:spPr>
          <a:xfrm>
            <a:off x="5421072" y="621179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C35B6C6-9BE6-4863-92C1-E6E870D0D4E6}"/>
              </a:ext>
            </a:extLst>
          </p:cNvPr>
          <p:cNvSpPr/>
          <p:nvPr/>
        </p:nvSpPr>
        <p:spPr>
          <a:xfrm>
            <a:off x="5964738" y="618472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20A8BB-9E10-4C07-8E9B-393692F89171}"/>
              </a:ext>
            </a:extLst>
          </p:cNvPr>
          <p:cNvSpPr/>
          <p:nvPr/>
        </p:nvSpPr>
        <p:spPr>
          <a:xfrm>
            <a:off x="6096000" y="27786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A691CC8-8EEB-4D8E-AD1C-6214E24D8BEB}"/>
              </a:ext>
            </a:extLst>
          </p:cNvPr>
          <p:cNvSpPr/>
          <p:nvPr/>
        </p:nvSpPr>
        <p:spPr>
          <a:xfrm>
            <a:off x="6684014" y="27786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FB70C-9FD7-4FD6-A006-EA0D7A0AF63D}"/>
              </a:ext>
            </a:extLst>
          </p:cNvPr>
          <p:cNvSpPr txBox="1"/>
          <p:nvPr/>
        </p:nvSpPr>
        <p:spPr>
          <a:xfrm>
            <a:off x="7645074" y="728811"/>
            <a:ext cx="14321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Header&gt;goods_bean01&gt;goodsDetail01&gt;cart&gt;</a:t>
            </a:r>
            <a:r>
              <a:rPr lang="en-US" altLang="ko-KR" sz="800" dirty="0" err="1"/>
              <a:t>orderpage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86653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9487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orderResult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주문내역서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주문내역서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7B59C6-8D0D-479E-829D-00696277AE00}"/>
              </a:ext>
            </a:extLst>
          </p:cNvPr>
          <p:cNvSpPr txBox="1"/>
          <p:nvPr/>
        </p:nvSpPr>
        <p:spPr>
          <a:xfrm>
            <a:off x="7645074" y="728811"/>
            <a:ext cx="14321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Header&gt;goods_bean01&gt;goodsDetail01&gt;cart&gt;</a:t>
            </a:r>
            <a:r>
              <a:rPr lang="en-US" altLang="ko-KR" sz="800" dirty="0" err="1"/>
              <a:t>orderpage</a:t>
            </a:r>
            <a:r>
              <a:rPr lang="en-US" altLang="ko-KR" sz="800" dirty="0"/>
              <a:t>&gt;</a:t>
            </a:r>
            <a:r>
              <a:rPr lang="en-US" altLang="ko-KR" sz="800" dirty="0" err="1"/>
              <a:t>orderResult</a:t>
            </a:r>
            <a:endParaRPr lang="ko-KR" altLang="en-US" sz="8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CE393F6-642C-40A5-9424-4D19D3950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48516"/>
            <a:ext cx="6747616" cy="46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33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5CE6F1B3-388B-4537-A42A-91B543FA3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62211"/>
            <a:ext cx="674761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97976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상품페이지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goods_bean01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마이페이지 주문내역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Mypage_order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59995" y="1189953"/>
              <a:ext cx="11040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orderResult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주문내역서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주문내역서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20A8BB-9E10-4C07-8E9B-393692F89171}"/>
              </a:ext>
            </a:extLst>
          </p:cNvPr>
          <p:cNvSpPr/>
          <p:nvPr/>
        </p:nvSpPr>
        <p:spPr>
          <a:xfrm>
            <a:off x="5492894" y="596646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A691CC8-8EEB-4D8E-AD1C-6214E24D8BEB}"/>
              </a:ext>
            </a:extLst>
          </p:cNvPr>
          <p:cNvSpPr/>
          <p:nvPr/>
        </p:nvSpPr>
        <p:spPr>
          <a:xfrm>
            <a:off x="6193321" y="594994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E40802-C92D-4F0D-85AF-25BAC83DFC97}"/>
              </a:ext>
            </a:extLst>
          </p:cNvPr>
          <p:cNvSpPr txBox="1"/>
          <p:nvPr/>
        </p:nvSpPr>
        <p:spPr>
          <a:xfrm>
            <a:off x="7645074" y="728811"/>
            <a:ext cx="14321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Header&gt;goods_bean01&gt;goodsDetail01&gt;cart&gt;</a:t>
            </a:r>
            <a:r>
              <a:rPr lang="en-US" altLang="ko-KR" sz="800" dirty="0" err="1"/>
              <a:t>orderpage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94618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0FAB6844-011B-44EE-B4C4-9554905E2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62211"/>
            <a:ext cx="674761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92017"/>
              </p:ext>
            </p:extLst>
          </p:nvPr>
        </p:nvGraphicFramePr>
        <p:xfrm>
          <a:off x="9834602" y="837944"/>
          <a:ext cx="2166963" cy="597976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텍스트 필드에 입력 후 검색 시</a:t>
                      </a:r>
                      <a:r>
                        <a:rPr lang="en-US" altLang="ko-KR" sz="800" dirty="0"/>
                        <a:t>daum_Postcode02</a:t>
                      </a:r>
                      <a:r>
                        <a:rPr lang="ko-KR" altLang="en-US" sz="800" dirty="0"/>
                        <a:t>로 이동</a:t>
                      </a:r>
                    </a:p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daum_Postcode01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우편번호검색</a:t>
              </a:r>
              <a:r>
                <a:rPr lang="en-US" altLang="ko-KR" sz="1000" dirty="0"/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우편번호검색</a:t>
            </a:r>
            <a:r>
              <a:rPr lang="en-US" altLang="ko-KR" b="1" dirty="0">
                <a:solidFill>
                  <a:schemeClr val="accent1"/>
                </a:solidFill>
              </a:rPr>
              <a:t>1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C20A8BB-9E10-4C07-8E9B-393692F89171}"/>
              </a:ext>
            </a:extLst>
          </p:cNvPr>
          <p:cNvSpPr/>
          <p:nvPr/>
        </p:nvSpPr>
        <p:spPr>
          <a:xfrm>
            <a:off x="5492894" y="596646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A691CC8-8EEB-4D8E-AD1C-6214E24D8BEB}"/>
              </a:ext>
            </a:extLst>
          </p:cNvPr>
          <p:cNvSpPr/>
          <p:nvPr/>
        </p:nvSpPr>
        <p:spPr>
          <a:xfrm>
            <a:off x="6193321" y="594994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10E42B-FD2B-474B-A11E-DA52220C8D15}"/>
              </a:ext>
            </a:extLst>
          </p:cNvPr>
          <p:cNvSpPr/>
          <p:nvPr/>
        </p:nvSpPr>
        <p:spPr>
          <a:xfrm>
            <a:off x="8677005" y="27786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637556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7EA812E4-9FB9-4D9F-8A7C-94D980C85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62211"/>
            <a:ext cx="674761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82738"/>
              </p:ext>
            </p:extLst>
          </p:nvPr>
        </p:nvGraphicFramePr>
        <p:xfrm>
          <a:off x="9834602" y="837944"/>
          <a:ext cx="2166963" cy="610168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주소 클릭 시 주문페이지 </a:t>
                      </a:r>
                      <a:r>
                        <a:rPr lang="en-US" altLang="ko-KR" sz="800" dirty="0" err="1"/>
                        <a:t>orderpage</a:t>
                      </a:r>
                      <a:endParaRPr lang="ko-KR" altLang="en-US" sz="800" dirty="0"/>
                    </a:p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 도로명 주소와 지번수조에 값이 입력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daum_Postcode02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우편번호검색</a:t>
              </a:r>
              <a:r>
                <a:rPr lang="en-US" altLang="ko-KR" sz="1000" dirty="0"/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우편번호검색</a:t>
            </a:r>
            <a:r>
              <a:rPr lang="en-US" altLang="ko-KR" b="1" dirty="0">
                <a:solidFill>
                  <a:schemeClr val="accent1"/>
                </a:solidFill>
              </a:rPr>
              <a:t>2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10E42B-FD2B-474B-A11E-DA52220C8D15}"/>
              </a:ext>
            </a:extLst>
          </p:cNvPr>
          <p:cNvSpPr/>
          <p:nvPr/>
        </p:nvSpPr>
        <p:spPr>
          <a:xfrm>
            <a:off x="5154564" y="391414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00054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DAC42A6-841D-40BE-9CD9-CEA13F1A4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37" y="959644"/>
            <a:ext cx="10058401" cy="580251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959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10621325" y="574635"/>
            <a:ext cx="853128" cy="770019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9903777" y="741155"/>
            <a:ext cx="2288223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정보 구조도</a:t>
            </a:r>
          </a:p>
        </p:txBody>
      </p:sp>
    </p:spTree>
    <p:extLst>
      <p:ext uri="{BB962C8B-B14F-4D97-AF65-F5344CB8AC3E}">
        <p14:creationId xmlns:p14="http://schemas.microsoft.com/office/powerpoint/2010/main" val="2987608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A9232E33-6B7B-4DF9-9C94-2E60711BE5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21" y="2262210"/>
            <a:ext cx="674761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79575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베이커리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addgoods_bakery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커피용품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addgoods_tool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addgoods_img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 미등록시엔 상품 추가가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막혀있어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이미지탭에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상품 등록버튼이 있음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카테고리필드이며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원두가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고정되어있음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53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원두 이름을 적는 텍스트박스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240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원두의 맛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향을 적는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174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선택된 세부 분류를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선택하는박스이며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선택된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값에따른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세부분류가 나옴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274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판매자의 이름이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계정에서 가져와 입력됨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7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가격을 적는 텍스트박스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할인가를 적는 텍스트박스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구매시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구매자가 받을 포인트를 적는 텍스트 박스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250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로스팅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날짜를 고르는 달력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로스팅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강도를 고르는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addgoods_bean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상품등록 원두</a:t>
              </a:r>
              <a:endParaRPr lang="en-US" altLang="ko-KR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상품등록 원두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699A3C-5281-42D3-8ED0-210EE4E72566}"/>
              </a:ext>
            </a:extLst>
          </p:cNvPr>
          <p:cNvSpPr/>
          <p:nvPr/>
        </p:nvSpPr>
        <p:spPr>
          <a:xfrm>
            <a:off x="5145938" y="306012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58F0D0-0BF6-43C7-9A25-0CBEBA5D8B7B}"/>
              </a:ext>
            </a:extLst>
          </p:cNvPr>
          <p:cNvSpPr/>
          <p:nvPr/>
        </p:nvSpPr>
        <p:spPr>
          <a:xfrm>
            <a:off x="5484713" y="306819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5BE42-49B1-438E-9DCE-0476EE8E6A03}"/>
              </a:ext>
            </a:extLst>
          </p:cNvPr>
          <p:cNvSpPr/>
          <p:nvPr/>
        </p:nvSpPr>
        <p:spPr>
          <a:xfrm>
            <a:off x="5908129" y="30681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337F735-92F8-4997-9DA5-102EE13C8DA8}"/>
              </a:ext>
            </a:extLst>
          </p:cNvPr>
          <p:cNvSpPr/>
          <p:nvPr/>
        </p:nvSpPr>
        <p:spPr>
          <a:xfrm>
            <a:off x="6606856" y="328878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AF0D06E-4645-4253-8984-18E1BD15C66D}"/>
              </a:ext>
            </a:extLst>
          </p:cNvPr>
          <p:cNvSpPr/>
          <p:nvPr/>
        </p:nvSpPr>
        <p:spPr>
          <a:xfrm>
            <a:off x="6606855" y="342900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3D4F924-8AE9-439B-8830-25B5F3612A75}"/>
              </a:ext>
            </a:extLst>
          </p:cNvPr>
          <p:cNvSpPr/>
          <p:nvPr/>
        </p:nvSpPr>
        <p:spPr>
          <a:xfrm>
            <a:off x="6606854" y="359806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42DB166-5712-4925-B3B5-BEEC664419F1}"/>
              </a:ext>
            </a:extLst>
          </p:cNvPr>
          <p:cNvSpPr/>
          <p:nvPr/>
        </p:nvSpPr>
        <p:spPr>
          <a:xfrm>
            <a:off x="6606854" y="374221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E0FE5C0-B5DE-4B92-A195-AE07BEDA32F2}"/>
              </a:ext>
            </a:extLst>
          </p:cNvPr>
          <p:cNvSpPr/>
          <p:nvPr/>
        </p:nvSpPr>
        <p:spPr>
          <a:xfrm>
            <a:off x="6606854" y="390735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BC9C4DE-14B7-4924-9EAD-7149D26DEBF8}"/>
              </a:ext>
            </a:extLst>
          </p:cNvPr>
          <p:cNvSpPr/>
          <p:nvPr/>
        </p:nvSpPr>
        <p:spPr>
          <a:xfrm>
            <a:off x="6600698" y="404756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A394259-43DF-480F-80B9-6B56B5D7A590}"/>
              </a:ext>
            </a:extLst>
          </p:cNvPr>
          <p:cNvSpPr/>
          <p:nvPr/>
        </p:nvSpPr>
        <p:spPr>
          <a:xfrm>
            <a:off x="6600697" y="4198205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A41E802-87CB-436C-A70A-82A968ED1CEF}"/>
              </a:ext>
            </a:extLst>
          </p:cNvPr>
          <p:cNvSpPr/>
          <p:nvPr/>
        </p:nvSpPr>
        <p:spPr>
          <a:xfrm>
            <a:off x="6590777" y="4347327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11</a:t>
            </a:r>
            <a:endParaRPr lang="ko-KR" altLang="en-US" sz="8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1CD2A77-F0DF-41C3-90A9-26882C528BE7}"/>
              </a:ext>
            </a:extLst>
          </p:cNvPr>
          <p:cNvSpPr/>
          <p:nvPr/>
        </p:nvSpPr>
        <p:spPr>
          <a:xfrm>
            <a:off x="6600696" y="4495984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12</a:t>
            </a:r>
            <a:endParaRPr lang="ko-KR" altLang="en-US" sz="8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4A47441-634D-4857-900D-EBE6A8424265}"/>
              </a:ext>
            </a:extLst>
          </p:cNvPr>
          <p:cNvSpPr/>
          <p:nvPr/>
        </p:nvSpPr>
        <p:spPr>
          <a:xfrm>
            <a:off x="6600696" y="4642106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13</a:t>
            </a:r>
            <a:endParaRPr lang="ko-KR" altLang="en-US" sz="8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F7C986-4769-41F7-B2BE-4FAD922F936C}"/>
              </a:ext>
            </a:extLst>
          </p:cNvPr>
          <p:cNvSpPr txBox="1"/>
          <p:nvPr/>
        </p:nvSpPr>
        <p:spPr>
          <a:xfrm>
            <a:off x="7645074" y="861614"/>
            <a:ext cx="143215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</a:t>
            </a:r>
            <a:r>
              <a:rPr lang="en-US" altLang="ko-KR" sz="800" dirty="0" err="1"/>
              <a:t>addgoods_bean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500142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6D96E74B-29FF-417A-9CD9-536729EE54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21" y="2262210"/>
            <a:ext cx="674761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25220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블렌딩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유무를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선택한느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라디오 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재고수량을 적는 텍스트 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원산지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번을 적는 텍스트 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원산지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번을 적는 텍스트 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53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원산지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번을 적는 텍스트 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240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상품의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그램수를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적는 텍스트박스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174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274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7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250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addgoods_bean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6617" y="1176258"/>
              <a:ext cx="1194408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상품등록 원두</a:t>
              </a:r>
              <a:endParaRPr lang="en-US" altLang="ko-KR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상품등록 원두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E5D4AB5-BAAE-44BC-B27A-100970394E85}"/>
              </a:ext>
            </a:extLst>
          </p:cNvPr>
          <p:cNvSpPr/>
          <p:nvPr/>
        </p:nvSpPr>
        <p:spPr>
          <a:xfrm>
            <a:off x="6590776" y="4778238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14</a:t>
            </a:r>
            <a:endParaRPr lang="ko-KR" altLang="en-US" sz="800" b="1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86822C6-D4FB-4A53-B339-D6E0D1A7BB1D}"/>
              </a:ext>
            </a:extLst>
          </p:cNvPr>
          <p:cNvSpPr/>
          <p:nvPr/>
        </p:nvSpPr>
        <p:spPr>
          <a:xfrm>
            <a:off x="6600695" y="4904303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15</a:t>
            </a:r>
            <a:endParaRPr lang="ko-KR" altLang="en-US" sz="800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DC3B91-6B63-4C9C-AB24-F19C113A6E82}"/>
              </a:ext>
            </a:extLst>
          </p:cNvPr>
          <p:cNvSpPr/>
          <p:nvPr/>
        </p:nvSpPr>
        <p:spPr>
          <a:xfrm>
            <a:off x="6600695" y="5076669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16</a:t>
            </a:r>
            <a:endParaRPr lang="ko-KR" altLang="en-US" sz="8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17D044C-1D2F-4C34-97DB-8C42D6529C41}"/>
              </a:ext>
            </a:extLst>
          </p:cNvPr>
          <p:cNvSpPr/>
          <p:nvPr/>
        </p:nvSpPr>
        <p:spPr>
          <a:xfrm>
            <a:off x="6610615" y="5228002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17</a:t>
            </a:r>
            <a:endParaRPr lang="ko-KR" altLang="en-US" sz="8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0F8E088-2953-44C7-BC8E-EE35465192DA}"/>
              </a:ext>
            </a:extLst>
          </p:cNvPr>
          <p:cNvSpPr/>
          <p:nvPr/>
        </p:nvSpPr>
        <p:spPr>
          <a:xfrm>
            <a:off x="6610614" y="5365802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18</a:t>
            </a:r>
            <a:endParaRPr lang="ko-KR" altLang="en-US" sz="8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D64F48A-747F-47D0-A5C3-EE3C1C3B9A5A}"/>
              </a:ext>
            </a:extLst>
          </p:cNvPr>
          <p:cNvSpPr/>
          <p:nvPr/>
        </p:nvSpPr>
        <p:spPr>
          <a:xfrm>
            <a:off x="6610613" y="5486750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19</a:t>
            </a:r>
            <a:endParaRPr lang="ko-KR" altLang="en-US" sz="8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99F28-2A25-47AA-A203-EDC32C35D05F}"/>
              </a:ext>
            </a:extLst>
          </p:cNvPr>
          <p:cNvSpPr txBox="1"/>
          <p:nvPr/>
        </p:nvSpPr>
        <p:spPr>
          <a:xfrm>
            <a:off x="7645074" y="861614"/>
            <a:ext cx="143215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</a:t>
            </a:r>
            <a:r>
              <a:rPr lang="en-US" altLang="ko-KR" sz="800" dirty="0" err="1"/>
              <a:t>addgoods_bean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499740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012836D8-F14A-4584-ADA6-5901CA39B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21" y="2262210"/>
            <a:ext cx="673769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48273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원두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addgoods_bean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커피용품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addgoods_tool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addgoods_img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이동함 이미지 미등록시엔 상품 추가가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막혀있어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이미지탭에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상품 등록버튼이 있음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카테고리 텍스트 박스이며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베이커리값이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고정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53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빵 이름을 적는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240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맛과 향을 선택하는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174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셀렉트박스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선택시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그에 맞는 세부 분류의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셀렉트박스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값이 나옴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274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 정보를 로그인 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id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가져옴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7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가격을 입력 받는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할인 가격을 입력 받는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구매시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구매자에게 지급될 포인트를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입력받는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텍스트박스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250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재고 수량을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입력받는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757077"/>
            <a:chOff x="3320717" y="1159744"/>
            <a:chExt cx="8093796" cy="757077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상품등록 베이커리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addgoods_bakery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70562" y="1670600"/>
              <a:ext cx="1348966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상품등록 베이커리</a:t>
              </a:r>
              <a:endParaRPr lang="en-US" altLang="ko-KR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      상품등록 베이커리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699A3C-5281-42D3-8ED0-210EE4E72566}"/>
              </a:ext>
            </a:extLst>
          </p:cNvPr>
          <p:cNvSpPr/>
          <p:nvPr/>
        </p:nvSpPr>
        <p:spPr>
          <a:xfrm>
            <a:off x="4756616" y="335889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58F0D0-0BF6-43C7-9A25-0CBEBA5D8B7B}"/>
              </a:ext>
            </a:extLst>
          </p:cNvPr>
          <p:cNvSpPr/>
          <p:nvPr/>
        </p:nvSpPr>
        <p:spPr>
          <a:xfrm>
            <a:off x="5405404" y="337357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5BE42-49B1-438E-9DCE-0476EE8E6A03}"/>
              </a:ext>
            </a:extLst>
          </p:cNvPr>
          <p:cNvSpPr/>
          <p:nvPr/>
        </p:nvSpPr>
        <p:spPr>
          <a:xfrm>
            <a:off x="5828820" y="337357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337F735-92F8-4997-9DA5-102EE13C8DA8}"/>
              </a:ext>
            </a:extLst>
          </p:cNvPr>
          <p:cNvSpPr/>
          <p:nvPr/>
        </p:nvSpPr>
        <p:spPr>
          <a:xfrm>
            <a:off x="6527547" y="359415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AF0D06E-4645-4253-8984-18E1BD15C66D}"/>
              </a:ext>
            </a:extLst>
          </p:cNvPr>
          <p:cNvSpPr/>
          <p:nvPr/>
        </p:nvSpPr>
        <p:spPr>
          <a:xfrm>
            <a:off x="6547186" y="376240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3D4F924-8AE9-439B-8830-25B5F3612A75}"/>
              </a:ext>
            </a:extLst>
          </p:cNvPr>
          <p:cNvSpPr/>
          <p:nvPr/>
        </p:nvSpPr>
        <p:spPr>
          <a:xfrm>
            <a:off x="6537266" y="39694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42DB166-5712-4925-B3B5-BEEC664419F1}"/>
              </a:ext>
            </a:extLst>
          </p:cNvPr>
          <p:cNvSpPr/>
          <p:nvPr/>
        </p:nvSpPr>
        <p:spPr>
          <a:xfrm>
            <a:off x="6537267" y="416317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E0FE5C0-B5DE-4B92-A195-AE07BEDA32F2}"/>
              </a:ext>
            </a:extLst>
          </p:cNvPr>
          <p:cNvSpPr/>
          <p:nvPr/>
        </p:nvSpPr>
        <p:spPr>
          <a:xfrm>
            <a:off x="6636031" y="434711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BC9C4DE-14B7-4924-9EAD-7149D26DEBF8}"/>
              </a:ext>
            </a:extLst>
          </p:cNvPr>
          <p:cNvSpPr/>
          <p:nvPr/>
        </p:nvSpPr>
        <p:spPr>
          <a:xfrm>
            <a:off x="6625439" y="454256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92A11DB-BF7E-4EBE-BFF6-68A03F73F3E1}"/>
              </a:ext>
            </a:extLst>
          </p:cNvPr>
          <p:cNvSpPr/>
          <p:nvPr/>
        </p:nvSpPr>
        <p:spPr>
          <a:xfrm>
            <a:off x="6531326" y="4704610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9FB1EF-8B51-4C4D-9A37-DD87D111D9B6}"/>
              </a:ext>
            </a:extLst>
          </p:cNvPr>
          <p:cNvSpPr/>
          <p:nvPr/>
        </p:nvSpPr>
        <p:spPr>
          <a:xfrm>
            <a:off x="6521389" y="4945696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11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D0077B2-5FC7-41C4-8062-1828FF429560}"/>
              </a:ext>
            </a:extLst>
          </p:cNvPr>
          <p:cNvSpPr/>
          <p:nvPr/>
        </p:nvSpPr>
        <p:spPr>
          <a:xfrm>
            <a:off x="6531326" y="5110575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12</a:t>
            </a:r>
            <a:endParaRPr lang="ko-KR" altLang="en-US" sz="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2DA80-5DB7-433C-8F25-42CD93D641FF}"/>
              </a:ext>
            </a:extLst>
          </p:cNvPr>
          <p:cNvSpPr txBox="1"/>
          <p:nvPr/>
        </p:nvSpPr>
        <p:spPr>
          <a:xfrm>
            <a:off x="7645074" y="861614"/>
            <a:ext cx="143215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</a:t>
            </a:r>
            <a:r>
              <a:rPr lang="en-US" altLang="ko-KR" sz="800" dirty="0" err="1"/>
              <a:t>addgoods_bakery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618100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FE09D8D-333E-48D9-AADD-802379B8F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21" y="2262210"/>
            <a:ext cx="674761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76537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원두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addgoods_bean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베이커리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addgoods_bakery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addgoods_img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이동함 이미지 미등록시엔 상품 추가가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막혀있어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이미지탭에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상품 등록버튼이 있음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카테고리 텍스트 박스이며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커피용품값이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고정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53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커피 용품 이름을 적는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240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 정보를 로그인 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id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가져옴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174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가격을 입력 받는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274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할인 가격을 입력 받는 텍스트 박스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7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구매시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구매자에게 지급될 포인트를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입력받는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텍스트박스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재고 수량을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입력받는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텍스트 박스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250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addgoods_tool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11381" y="1176259"/>
              <a:ext cx="1348966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상품등록 커피용품</a:t>
              </a:r>
              <a:endParaRPr lang="en-US" altLang="ko-KR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      상품등록 커피용품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699A3C-5281-42D3-8ED0-210EE4E72566}"/>
              </a:ext>
            </a:extLst>
          </p:cNvPr>
          <p:cNvSpPr/>
          <p:nvPr/>
        </p:nvSpPr>
        <p:spPr>
          <a:xfrm>
            <a:off x="4720884" y="338043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58F0D0-0BF6-43C7-9A25-0CBEBA5D8B7B}"/>
              </a:ext>
            </a:extLst>
          </p:cNvPr>
          <p:cNvSpPr/>
          <p:nvPr/>
        </p:nvSpPr>
        <p:spPr>
          <a:xfrm>
            <a:off x="5016466" y="336508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5BE42-49B1-438E-9DCE-0476EE8E6A03}"/>
              </a:ext>
            </a:extLst>
          </p:cNvPr>
          <p:cNvSpPr/>
          <p:nvPr/>
        </p:nvSpPr>
        <p:spPr>
          <a:xfrm>
            <a:off x="5888991" y="337976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337F735-92F8-4997-9DA5-102EE13C8DA8}"/>
              </a:ext>
            </a:extLst>
          </p:cNvPr>
          <p:cNvSpPr/>
          <p:nvPr/>
        </p:nvSpPr>
        <p:spPr>
          <a:xfrm>
            <a:off x="6587718" y="360035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AF0D06E-4645-4253-8984-18E1BD15C66D}"/>
              </a:ext>
            </a:extLst>
          </p:cNvPr>
          <p:cNvSpPr/>
          <p:nvPr/>
        </p:nvSpPr>
        <p:spPr>
          <a:xfrm>
            <a:off x="6607357" y="37685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3D4F924-8AE9-439B-8830-25B5F3612A75}"/>
              </a:ext>
            </a:extLst>
          </p:cNvPr>
          <p:cNvSpPr/>
          <p:nvPr/>
        </p:nvSpPr>
        <p:spPr>
          <a:xfrm>
            <a:off x="6597437" y="397560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42DB166-5712-4925-B3B5-BEEC664419F1}"/>
              </a:ext>
            </a:extLst>
          </p:cNvPr>
          <p:cNvSpPr/>
          <p:nvPr/>
        </p:nvSpPr>
        <p:spPr>
          <a:xfrm>
            <a:off x="6597438" y="416936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E0FE5C0-B5DE-4B92-A195-AE07BEDA32F2}"/>
              </a:ext>
            </a:extLst>
          </p:cNvPr>
          <p:cNvSpPr/>
          <p:nvPr/>
        </p:nvSpPr>
        <p:spPr>
          <a:xfrm>
            <a:off x="6609801" y="437637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BC9C4DE-14B7-4924-9EAD-7149D26DEBF8}"/>
              </a:ext>
            </a:extLst>
          </p:cNvPr>
          <p:cNvSpPr/>
          <p:nvPr/>
        </p:nvSpPr>
        <p:spPr>
          <a:xfrm>
            <a:off x="6582612" y="460393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92A11DB-BF7E-4EBE-BFF6-68A03F73F3E1}"/>
              </a:ext>
            </a:extLst>
          </p:cNvPr>
          <p:cNvSpPr/>
          <p:nvPr/>
        </p:nvSpPr>
        <p:spPr>
          <a:xfrm>
            <a:off x="6587718" y="4755353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B1CB7F-4EA8-4E56-9CA3-8D6658BF3D61}"/>
              </a:ext>
            </a:extLst>
          </p:cNvPr>
          <p:cNvSpPr txBox="1"/>
          <p:nvPr/>
        </p:nvSpPr>
        <p:spPr>
          <a:xfrm>
            <a:off x="7645074" y="861614"/>
            <a:ext cx="143215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</a:t>
            </a:r>
            <a:r>
              <a:rPr lang="en-US" altLang="ko-KR" sz="800" dirty="0" err="1"/>
              <a:t>addgoods_tool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722859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64659F23-9832-44DF-8BF5-AA6A1CF4E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41408"/>
            <a:ext cx="6747616" cy="46165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53484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원두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addgoods_bean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베이커리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addgoods_bakery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커피용품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addgoods_tool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 선택버튼을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폴더가 열림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53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추가이미지를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파일선택 버튼이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누를때마다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늘어남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240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등록하기를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상품이 등록되며 각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1,2,3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번탭중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한가지 탭이 반드시 작성되어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있어야하며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두가지 탭이 입력되면 등록 실패를 띄움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174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274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7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250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addgoods_img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11381" y="1176259"/>
              <a:ext cx="1348966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상품등록 이미지</a:t>
              </a:r>
              <a:endParaRPr lang="en-US" altLang="ko-KR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      상품등록 이미지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699A3C-5281-42D3-8ED0-210EE4E72566}"/>
              </a:ext>
            </a:extLst>
          </p:cNvPr>
          <p:cNvSpPr/>
          <p:nvPr/>
        </p:nvSpPr>
        <p:spPr>
          <a:xfrm>
            <a:off x="4724663" y="334377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58F0D0-0BF6-43C7-9A25-0CBEBA5D8B7B}"/>
              </a:ext>
            </a:extLst>
          </p:cNvPr>
          <p:cNvSpPr/>
          <p:nvPr/>
        </p:nvSpPr>
        <p:spPr>
          <a:xfrm>
            <a:off x="5020245" y="332843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5BE42-49B1-438E-9DCE-0476EE8E6A03}"/>
              </a:ext>
            </a:extLst>
          </p:cNvPr>
          <p:cNvSpPr/>
          <p:nvPr/>
        </p:nvSpPr>
        <p:spPr>
          <a:xfrm>
            <a:off x="5438053" y="335889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337F735-92F8-4997-9DA5-102EE13C8DA8}"/>
              </a:ext>
            </a:extLst>
          </p:cNvPr>
          <p:cNvSpPr/>
          <p:nvPr/>
        </p:nvSpPr>
        <p:spPr>
          <a:xfrm>
            <a:off x="5078549" y="361732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AF0D06E-4645-4253-8984-18E1BD15C66D}"/>
              </a:ext>
            </a:extLst>
          </p:cNvPr>
          <p:cNvSpPr/>
          <p:nvPr/>
        </p:nvSpPr>
        <p:spPr>
          <a:xfrm>
            <a:off x="4734814" y="375753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3D4F924-8AE9-439B-8830-25B5F3612A75}"/>
              </a:ext>
            </a:extLst>
          </p:cNvPr>
          <p:cNvSpPr/>
          <p:nvPr/>
        </p:nvSpPr>
        <p:spPr>
          <a:xfrm>
            <a:off x="3611053" y="407874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99C3DB-B022-4624-BAE9-7E54C53B8CC2}"/>
              </a:ext>
            </a:extLst>
          </p:cNvPr>
          <p:cNvSpPr txBox="1"/>
          <p:nvPr/>
        </p:nvSpPr>
        <p:spPr>
          <a:xfrm>
            <a:off x="7645074" y="861614"/>
            <a:ext cx="143215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</a:t>
            </a:r>
            <a:r>
              <a:rPr lang="en-US" altLang="ko-KR" sz="800" dirty="0" err="1"/>
              <a:t>addgoods_img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18813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B682DBBC-A1E7-4CF7-8445-537A19877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82" y="1556715"/>
            <a:ext cx="4870753" cy="49709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94743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01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배송 상태를 변경할 수 있는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박스가 나옴  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수정하기 버튼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해당 행의 배송상태가 수정되어 저장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제목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상세페이지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qaDetail01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Main_02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07869" y="1176259"/>
              <a:ext cx="1263156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관리자</a:t>
              </a:r>
              <a:r>
                <a:rPr lang="en-US" altLang="ko-KR" sz="700" dirty="0"/>
                <a:t>/</a:t>
              </a:r>
              <a:r>
                <a:rPr lang="ko-KR" altLang="en-US" sz="700" dirty="0"/>
                <a:t>판매자 </a:t>
              </a:r>
              <a:r>
                <a:rPr lang="ko-KR" altLang="en-US" sz="700" dirty="0" err="1"/>
                <a:t>메인페이지</a:t>
              </a:r>
              <a:endParaRPr lang="ko-KR" altLang="en-US" sz="7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Root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5532765" y="312168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6652720" y="29814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4677507" y="181241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C4055D21-60AA-44B1-B37E-A5A3F086A2A1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1691071" cy="6750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관리자</a:t>
            </a:r>
            <a:r>
              <a:rPr lang="en-US" altLang="ko-KR" b="1" dirty="0">
                <a:solidFill>
                  <a:schemeClr val="accent1"/>
                </a:solidFill>
              </a:rPr>
              <a:t>/</a:t>
            </a:r>
            <a:r>
              <a:rPr lang="ko-KR" altLang="en-US" b="1" dirty="0">
                <a:solidFill>
                  <a:schemeClr val="accent1"/>
                </a:solidFill>
              </a:rPr>
              <a:t>판매자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 err="1">
                <a:solidFill>
                  <a:schemeClr val="accent1"/>
                </a:solidFill>
              </a:rPr>
              <a:t>메인페이지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D756043-76A6-4A78-938D-64F03FBCF58C}"/>
              </a:ext>
            </a:extLst>
          </p:cNvPr>
          <p:cNvSpPr/>
          <p:nvPr/>
        </p:nvSpPr>
        <p:spPr>
          <a:xfrm>
            <a:off x="4167263" y="404217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99858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064DA398-1B1D-474A-8817-DE720A33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16" y="1556715"/>
            <a:ext cx="5404491" cy="53012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94720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01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 시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header_02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박스로 원두 베이커리 커피용품이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보여짐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검색어를 입력하는 텍스트 박스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조회버튼을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해당 조건에 맞는 상품이 밑의 테이블에 표시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배송 상태를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선택할수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있는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수정하기 버튼을 누를 시 배송상태가 변경됨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413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324292"/>
            <a:chOff x="3320717" y="1159744"/>
            <a:chExt cx="8093796" cy="324292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9938" y="1177659"/>
              <a:ext cx="10709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adminorderList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07869" y="1176259"/>
              <a:ext cx="126315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관리자</a:t>
              </a:r>
              <a:r>
                <a:rPr lang="en-US" altLang="ko-KR" sz="700" dirty="0"/>
                <a:t>/</a:t>
              </a:r>
              <a:r>
                <a:rPr lang="ko-KR" altLang="en-US" sz="700" dirty="0"/>
                <a:t>판매자 주문내역페이지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093465" y="1197646"/>
              <a:ext cx="130334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Header&gt;</a:t>
              </a:r>
              <a:r>
                <a:rPr lang="en-US" altLang="ko-KR" sz="800" dirty="0" err="1"/>
                <a:t>adminorderList</a:t>
              </a:r>
              <a:endParaRPr lang="ko-KR" altLang="en-US" sz="8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348899-F24F-4D7E-96DB-CA1DC0B7CC26}"/>
              </a:ext>
            </a:extLst>
          </p:cNvPr>
          <p:cNvSpPr/>
          <p:nvPr/>
        </p:nvSpPr>
        <p:spPr>
          <a:xfrm>
            <a:off x="3373312" y="25597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254A8C5-CE59-458B-BE14-3C5B9EC99EF6}"/>
              </a:ext>
            </a:extLst>
          </p:cNvPr>
          <p:cNvSpPr/>
          <p:nvPr/>
        </p:nvSpPr>
        <p:spPr>
          <a:xfrm>
            <a:off x="4145321" y="25597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1565B0F-FCA2-4632-8BE8-74DBBCDD4880}"/>
              </a:ext>
            </a:extLst>
          </p:cNvPr>
          <p:cNvSpPr/>
          <p:nvPr/>
        </p:nvSpPr>
        <p:spPr>
          <a:xfrm>
            <a:off x="4677507" y="181241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D756043-76A6-4A78-938D-64F03FBCF58C}"/>
              </a:ext>
            </a:extLst>
          </p:cNvPr>
          <p:cNvSpPr/>
          <p:nvPr/>
        </p:nvSpPr>
        <p:spPr>
          <a:xfrm>
            <a:off x="4536578" y="25597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C4055D21-60AA-44B1-B37E-A5A3F086A2A1}"/>
              </a:ext>
            </a:extLst>
          </p:cNvPr>
          <p:cNvSpPr txBox="1">
            <a:spLocks/>
          </p:cNvSpPr>
          <p:nvPr/>
        </p:nvSpPr>
        <p:spPr>
          <a:xfrm>
            <a:off x="1150388" y="1277549"/>
            <a:ext cx="1691071" cy="67507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관리자</a:t>
            </a:r>
            <a:r>
              <a:rPr lang="en-US" altLang="ko-KR" b="1" dirty="0">
                <a:solidFill>
                  <a:schemeClr val="accent1"/>
                </a:solidFill>
              </a:rPr>
              <a:t>/</a:t>
            </a:r>
            <a:r>
              <a:rPr lang="ko-KR" altLang="en-US" b="1" dirty="0">
                <a:solidFill>
                  <a:schemeClr val="accent1"/>
                </a:solidFill>
              </a:rPr>
              <a:t>판매자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주문내역 페이지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8E8DDC-23AE-4FE4-9036-EF9770A6AC6E}"/>
              </a:ext>
            </a:extLst>
          </p:cNvPr>
          <p:cNvSpPr/>
          <p:nvPr/>
        </p:nvSpPr>
        <p:spPr>
          <a:xfrm>
            <a:off x="6144359" y="328878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0865AA4-394F-41E6-A055-1F7EC05C2BA0}"/>
              </a:ext>
            </a:extLst>
          </p:cNvPr>
          <p:cNvSpPr/>
          <p:nvPr/>
        </p:nvSpPr>
        <p:spPr>
          <a:xfrm>
            <a:off x="6719385" y="328878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130245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B5D30C9-DC3B-4C60-A6FA-CFAFBFFCA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48516"/>
            <a:ext cx="6747616" cy="4609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53420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원두 베이커리 커피용품을 보여주는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박스가 나옴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상품명을 검색하는 텍스트박스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번과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번을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입력후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조회를 누르면 해당 상품이 나옴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상품의 이름을 누르면 상품 분류에 따라 상품수정 페이지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modgoods_bean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modgoods_bakery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modgoods_tool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53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삭제버튼을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해당 행의 값을 삭제함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240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174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274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7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250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admingoodsList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11381" y="1176259"/>
              <a:ext cx="1348966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상품목록 관리</a:t>
              </a:r>
              <a:endParaRPr lang="en-US" altLang="ko-KR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      상품목록 관리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7699A3C-5281-42D3-8ED0-210EE4E72566}"/>
              </a:ext>
            </a:extLst>
          </p:cNvPr>
          <p:cNvSpPr/>
          <p:nvPr/>
        </p:nvSpPr>
        <p:spPr>
          <a:xfrm>
            <a:off x="3285989" y="312767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58F0D0-0BF6-43C7-9A25-0CBEBA5D8B7B}"/>
              </a:ext>
            </a:extLst>
          </p:cNvPr>
          <p:cNvSpPr/>
          <p:nvPr/>
        </p:nvSpPr>
        <p:spPr>
          <a:xfrm>
            <a:off x="4319283" y="311471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5BE42-49B1-438E-9DCE-0476EE8E6A03}"/>
              </a:ext>
            </a:extLst>
          </p:cNvPr>
          <p:cNvSpPr/>
          <p:nvPr/>
        </p:nvSpPr>
        <p:spPr>
          <a:xfrm>
            <a:off x="4719732" y="311471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337F735-92F8-4997-9DA5-102EE13C8DA8}"/>
              </a:ext>
            </a:extLst>
          </p:cNvPr>
          <p:cNvSpPr/>
          <p:nvPr/>
        </p:nvSpPr>
        <p:spPr>
          <a:xfrm>
            <a:off x="4459498" y="376381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AF0D06E-4645-4253-8984-18E1BD15C66D}"/>
              </a:ext>
            </a:extLst>
          </p:cNvPr>
          <p:cNvSpPr/>
          <p:nvPr/>
        </p:nvSpPr>
        <p:spPr>
          <a:xfrm>
            <a:off x="7452074" y="390403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74706-458B-4A80-8900-56837786EF5F}"/>
              </a:ext>
            </a:extLst>
          </p:cNvPr>
          <p:cNvSpPr txBox="1"/>
          <p:nvPr/>
        </p:nvSpPr>
        <p:spPr>
          <a:xfrm>
            <a:off x="7645074" y="861614"/>
            <a:ext cx="143215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</a:t>
            </a:r>
            <a:r>
              <a:rPr lang="en-US" altLang="ko-KR" sz="800" dirty="0" err="1"/>
              <a:t>admingoodsList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61768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B0319F4B-F573-46F3-B439-F0D4ACC73A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21" y="2248516"/>
            <a:ext cx="6747617" cy="4609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41292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베이커리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addgoods_bakery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커피용품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addgoods_tool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addgoods_img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카테고리필드이며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원두가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고정되어있음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53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원두 이름을 적는 텍스트박스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240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원두의 맛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/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향을 적는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174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선택된 세부 분류를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선택하는박스이며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선택된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값에따른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세부분류가 나옴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274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판매자의 이름이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로그인된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계정에서 가져와 입력됨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7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가격을 적는 텍스트박스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할인가를 적는 텍스트박스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구매시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구매자가 받을 포인트를 적는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250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로스팅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날짜를 고르는 달력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로스팅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강도를 고르는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상품수정 원두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modgoods_bean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      상품수정 원두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AFDB70C-5F3B-4D1A-91E2-8385E4DE7DDD}"/>
              </a:ext>
            </a:extLst>
          </p:cNvPr>
          <p:cNvSpPr/>
          <p:nvPr/>
        </p:nvSpPr>
        <p:spPr>
          <a:xfrm>
            <a:off x="6024346" y="36786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8DBA7B0-3BFA-4758-A7E5-970140C0EF8E}"/>
              </a:ext>
            </a:extLst>
          </p:cNvPr>
          <p:cNvSpPr/>
          <p:nvPr/>
        </p:nvSpPr>
        <p:spPr>
          <a:xfrm>
            <a:off x="6024346" y="381548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C328FD4-8E61-4A60-833F-7EB0FEBC0DC4}"/>
              </a:ext>
            </a:extLst>
          </p:cNvPr>
          <p:cNvSpPr/>
          <p:nvPr/>
        </p:nvSpPr>
        <p:spPr>
          <a:xfrm>
            <a:off x="6000732" y="3994314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D76A0B4-3B3C-4A2D-8C21-A2490E10E34C}"/>
              </a:ext>
            </a:extLst>
          </p:cNvPr>
          <p:cNvSpPr/>
          <p:nvPr/>
        </p:nvSpPr>
        <p:spPr>
          <a:xfrm>
            <a:off x="6013282" y="4186014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11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F991D2-ADC9-4F26-824C-BA28ADCF7E7F}"/>
              </a:ext>
            </a:extLst>
          </p:cNvPr>
          <p:cNvSpPr/>
          <p:nvPr/>
        </p:nvSpPr>
        <p:spPr>
          <a:xfrm>
            <a:off x="6023202" y="4332590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12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A8DB82B-BD9D-46DD-8DA9-A2300599D66E}"/>
              </a:ext>
            </a:extLst>
          </p:cNvPr>
          <p:cNvSpPr/>
          <p:nvPr/>
        </p:nvSpPr>
        <p:spPr>
          <a:xfrm>
            <a:off x="6013282" y="4492804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13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5DD27F0-FA43-4194-81AD-432A2F874A83}"/>
              </a:ext>
            </a:extLst>
          </p:cNvPr>
          <p:cNvSpPr/>
          <p:nvPr/>
        </p:nvSpPr>
        <p:spPr>
          <a:xfrm>
            <a:off x="5110876" y="277818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E291055-C737-4892-A8EE-92D3F54D00CC}"/>
              </a:ext>
            </a:extLst>
          </p:cNvPr>
          <p:cNvSpPr/>
          <p:nvPr/>
        </p:nvSpPr>
        <p:spPr>
          <a:xfrm>
            <a:off x="5449651" y="278625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09FFBB5-DE19-4DF4-B4E3-D78B3B69A7AA}"/>
              </a:ext>
            </a:extLst>
          </p:cNvPr>
          <p:cNvSpPr/>
          <p:nvPr/>
        </p:nvSpPr>
        <p:spPr>
          <a:xfrm>
            <a:off x="5873067" y="278625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E14AEB5-3B9E-482A-90F5-4657A7FDB7B7}"/>
              </a:ext>
            </a:extLst>
          </p:cNvPr>
          <p:cNvSpPr/>
          <p:nvPr/>
        </p:nvSpPr>
        <p:spPr>
          <a:xfrm>
            <a:off x="6033354" y="303369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5A787F5-4331-47F6-BF87-4CADE4599B35}"/>
              </a:ext>
            </a:extLst>
          </p:cNvPr>
          <p:cNvSpPr/>
          <p:nvPr/>
        </p:nvSpPr>
        <p:spPr>
          <a:xfrm>
            <a:off x="6037072" y="318616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B5D05F0-A9FC-42C6-AE4F-16155BEA2DF6}"/>
              </a:ext>
            </a:extLst>
          </p:cNvPr>
          <p:cNvSpPr/>
          <p:nvPr/>
        </p:nvSpPr>
        <p:spPr>
          <a:xfrm>
            <a:off x="6023202" y="334129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527B852-37AC-4992-B810-6D7947CBAC90}"/>
              </a:ext>
            </a:extLst>
          </p:cNvPr>
          <p:cNvSpPr/>
          <p:nvPr/>
        </p:nvSpPr>
        <p:spPr>
          <a:xfrm>
            <a:off x="6033354" y="349643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8B57C0-4CEC-4951-935F-9761223F057F}"/>
              </a:ext>
            </a:extLst>
          </p:cNvPr>
          <p:cNvSpPr txBox="1"/>
          <p:nvPr/>
        </p:nvSpPr>
        <p:spPr>
          <a:xfrm>
            <a:off x="7616359" y="805471"/>
            <a:ext cx="14321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</a:t>
            </a:r>
            <a:r>
              <a:rPr lang="en-US" altLang="ko-KR" sz="800" dirty="0" err="1"/>
              <a:t>admingoodsList</a:t>
            </a:r>
            <a:r>
              <a:rPr lang="en-US" altLang="ko-KR" sz="800" dirty="0"/>
              <a:t>&gt;</a:t>
            </a:r>
            <a:r>
              <a:rPr lang="en-US" altLang="ko-KR" sz="800" dirty="0" err="1"/>
              <a:t>modgoods_bean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93950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B8C7E2C0-78BA-452C-B70E-98DADBAEF1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21" y="2248516"/>
            <a:ext cx="6747617" cy="4609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34252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블렌딩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유무를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선택한느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라디오 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재고수량을 적는 텍스트 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원산지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번을 적는 텍스트 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원산지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번을 적는 텍스트 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53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원산지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번을 적는 텍스트 박스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240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상품의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그램수를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적는 텍스트박스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174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수정하기 버튼을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해당 행의 정보가 즉시 수정됨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274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텍스트박스에 입력된 값이 한번에 저장됨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7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250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상품수정 원두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modgoods_bean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      상품수정 원두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448AD5-0ABD-4ABF-8BE2-EC2C7EEFA182}"/>
              </a:ext>
            </a:extLst>
          </p:cNvPr>
          <p:cNvSpPr/>
          <p:nvPr/>
        </p:nvSpPr>
        <p:spPr>
          <a:xfrm>
            <a:off x="5914326" y="4662468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14</a:t>
            </a:r>
            <a:endParaRPr lang="ko-KR" altLang="en-US" sz="800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769AB00-9178-4E62-B3F8-849FA5B83927}"/>
              </a:ext>
            </a:extLst>
          </p:cNvPr>
          <p:cNvSpPr/>
          <p:nvPr/>
        </p:nvSpPr>
        <p:spPr>
          <a:xfrm>
            <a:off x="5920643" y="4847985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15</a:t>
            </a:r>
            <a:endParaRPr lang="ko-KR" altLang="en-US" sz="8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C1004A0-71E7-41C1-99EF-C5F4DEE8304A}"/>
              </a:ext>
            </a:extLst>
          </p:cNvPr>
          <p:cNvSpPr/>
          <p:nvPr/>
        </p:nvSpPr>
        <p:spPr>
          <a:xfrm>
            <a:off x="5914326" y="5005016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16</a:t>
            </a:r>
            <a:endParaRPr lang="ko-KR" altLang="en-US" sz="8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49AC65B-8F0D-4E1A-BBFB-CE8B73C7C097}"/>
              </a:ext>
            </a:extLst>
          </p:cNvPr>
          <p:cNvSpPr/>
          <p:nvPr/>
        </p:nvSpPr>
        <p:spPr>
          <a:xfrm>
            <a:off x="5921055" y="5156784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17</a:t>
            </a:r>
            <a:endParaRPr lang="ko-KR" altLang="en-US" sz="8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73257BF-BE06-463A-8A8F-25BCC13B0680}"/>
              </a:ext>
            </a:extLst>
          </p:cNvPr>
          <p:cNvSpPr/>
          <p:nvPr/>
        </p:nvSpPr>
        <p:spPr>
          <a:xfrm>
            <a:off x="5921055" y="5320694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18</a:t>
            </a:r>
            <a:endParaRPr lang="ko-KR" altLang="en-US" sz="8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240B293-C978-42AA-A063-9374201EA280}"/>
              </a:ext>
            </a:extLst>
          </p:cNvPr>
          <p:cNvSpPr/>
          <p:nvPr/>
        </p:nvSpPr>
        <p:spPr>
          <a:xfrm>
            <a:off x="5921055" y="5472462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19</a:t>
            </a:r>
            <a:endParaRPr lang="ko-KR" altLang="en-US" sz="800" b="1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241F7D7-39EC-4106-8F5D-9C0FDE2D2515}"/>
              </a:ext>
            </a:extLst>
          </p:cNvPr>
          <p:cNvSpPr/>
          <p:nvPr/>
        </p:nvSpPr>
        <p:spPr>
          <a:xfrm>
            <a:off x="6961526" y="3194082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20</a:t>
            </a:r>
            <a:endParaRPr lang="ko-KR" altLang="en-US" sz="800" b="1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74CFA4-0120-4C4A-8681-F129AC6D27B5}"/>
              </a:ext>
            </a:extLst>
          </p:cNvPr>
          <p:cNvSpPr/>
          <p:nvPr/>
        </p:nvSpPr>
        <p:spPr>
          <a:xfrm>
            <a:off x="5538629" y="5695152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21</a:t>
            </a:r>
            <a:endParaRPr lang="ko-KR" altLang="en-US" sz="8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8CF2578-829E-4B06-815A-30ADCBF312CB}"/>
              </a:ext>
            </a:extLst>
          </p:cNvPr>
          <p:cNvSpPr txBox="1"/>
          <p:nvPr/>
        </p:nvSpPr>
        <p:spPr>
          <a:xfrm>
            <a:off x="7616359" y="805471"/>
            <a:ext cx="14321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</a:t>
            </a:r>
            <a:r>
              <a:rPr lang="en-US" altLang="ko-KR" sz="800" dirty="0" err="1"/>
              <a:t>admingoodsList</a:t>
            </a:r>
            <a:r>
              <a:rPr lang="en-US" altLang="ko-KR" sz="800" dirty="0"/>
              <a:t>&gt;</a:t>
            </a:r>
            <a:r>
              <a:rPr lang="en-US" altLang="ko-KR" sz="800" dirty="0" err="1"/>
              <a:t>modgoods_bean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837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6832625-6F53-40A1-8E93-4FE6FF43D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37" y="959644"/>
            <a:ext cx="10058401" cy="56798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959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10621325" y="574635"/>
            <a:ext cx="853128" cy="770019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9903777" y="741155"/>
            <a:ext cx="2288223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정보 구조도</a:t>
            </a:r>
          </a:p>
        </p:txBody>
      </p:sp>
    </p:spTree>
    <p:extLst>
      <p:ext uri="{BB962C8B-B14F-4D97-AF65-F5344CB8AC3E}">
        <p14:creationId xmlns:p14="http://schemas.microsoft.com/office/powerpoint/2010/main" val="3831529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E05FC509-269E-4A3A-9342-F04F598AC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22" y="2262210"/>
            <a:ext cx="673769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1122469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원두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addgoods_bean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커피용품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addgoods_tool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addgoods_img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카테고리 텍스트 박스이며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베이커리값이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고정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53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빵 이름을 적는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240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맛과 향을 선택하는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174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셀렉트박스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선택시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그에 맞는 세부 분류의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셀렉트박스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값이 나옴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274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 정보를 로그인 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id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가져옴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7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가격을 입력 받는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할인 가격을 입력 받는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구매시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구매자에게 지급될 포인트를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입력받는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텍스트박스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250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재고 수량을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입력받는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수정하기 버튼을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해당 행의 정보가 즉시 수정됨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텍스트박스에 입력된 값이 한번에 저장됨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439683366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86793809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86295204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5427632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74794849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20083155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14949336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34392419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796160932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28042689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957541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276943286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43673941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052047707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상품수정 베이커리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modgoods_bakery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      상품수정 베이커리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5A39B99-AD04-4870-A680-0021B0C44DCC}"/>
              </a:ext>
            </a:extLst>
          </p:cNvPr>
          <p:cNvSpPr/>
          <p:nvPr/>
        </p:nvSpPr>
        <p:spPr>
          <a:xfrm>
            <a:off x="4820566" y="305351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BB2F4CD-D5B5-4223-855E-B31CA79CB7CF}"/>
              </a:ext>
            </a:extLst>
          </p:cNvPr>
          <p:cNvSpPr/>
          <p:nvPr/>
        </p:nvSpPr>
        <p:spPr>
          <a:xfrm>
            <a:off x="5469354" y="306819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A6221FF-45DD-4C18-932F-2F88F8B2EC4C}"/>
              </a:ext>
            </a:extLst>
          </p:cNvPr>
          <p:cNvSpPr/>
          <p:nvPr/>
        </p:nvSpPr>
        <p:spPr>
          <a:xfrm>
            <a:off x="5892770" y="30681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D254EEC-4B17-423F-B47A-A79775584553}"/>
              </a:ext>
            </a:extLst>
          </p:cNvPr>
          <p:cNvSpPr/>
          <p:nvPr/>
        </p:nvSpPr>
        <p:spPr>
          <a:xfrm>
            <a:off x="6143567" y="335889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4E16EFD-0559-43BB-8429-BDB9CFAAADB7}"/>
              </a:ext>
            </a:extLst>
          </p:cNvPr>
          <p:cNvSpPr/>
          <p:nvPr/>
        </p:nvSpPr>
        <p:spPr>
          <a:xfrm>
            <a:off x="6140112" y="383605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2F176F2-D505-4386-A7EB-A82E24CC1BF9}"/>
              </a:ext>
            </a:extLst>
          </p:cNvPr>
          <p:cNvSpPr/>
          <p:nvPr/>
        </p:nvSpPr>
        <p:spPr>
          <a:xfrm>
            <a:off x="6140113" y="402982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5CFB664-327B-4989-B55A-355A95F11531}"/>
              </a:ext>
            </a:extLst>
          </p:cNvPr>
          <p:cNvSpPr/>
          <p:nvPr/>
        </p:nvSpPr>
        <p:spPr>
          <a:xfrm>
            <a:off x="6115055" y="426204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46BB203-42E1-4ADA-BEA7-D1DBBC186343}"/>
              </a:ext>
            </a:extLst>
          </p:cNvPr>
          <p:cNvSpPr/>
          <p:nvPr/>
        </p:nvSpPr>
        <p:spPr>
          <a:xfrm>
            <a:off x="6140111" y="357972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AE65B5A-D917-424C-8F9D-A17EC1DA6889}"/>
              </a:ext>
            </a:extLst>
          </p:cNvPr>
          <p:cNvSpPr/>
          <p:nvPr/>
        </p:nvSpPr>
        <p:spPr>
          <a:xfrm>
            <a:off x="6092006" y="451787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A5A48D9-9653-48DB-A9FC-778F58E3B414}"/>
              </a:ext>
            </a:extLst>
          </p:cNvPr>
          <p:cNvSpPr/>
          <p:nvPr/>
        </p:nvSpPr>
        <p:spPr>
          <a:xfrm>
            <a:off x="5997893" y="4679917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sz="8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A6C4D84-EBB6-49D6-B9C3-454EBD63DCBD}"/>
              </a:ext>
            </a:extLst>
          </p:cNvPr>
          <p:cNvSpPr/>
          <p:nvPr/>
        </p:nvSpPr>
        <p:spPr>
          <a:xfrm>
            <a:off x="5987956" y="4921003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11</a:t>
            </a:r>
            <a:endParaRPr lang="ko-KR" altLang="en-US" sz="8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551F8CC-75C8-4DFE-A6E5-6FFC56EDDA1B}"/>
              </a:ext>
            </a:extLst>
          </p:cNvPr>
          <p:cNvSpPr/>
          <p:nvPr/>
        </p:nvSpPr>
        <p:spPr>
          <a:xfrm>
            <a:off x="5997893" y="5085882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12</a:t>
            </a:r>
            <a:endParaRPr lang="ko-KR" altLang="en-US" sz="800" b="1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BC8E71E-FDBB-43C3-8CF5-7F3104E8BC89}"/>
              </a:ext>
            </a:extLst>
          </p:cNvPr>
          <p:cNvSpPr/>
          <p:nvPr/>
        </p:nvSpPr>
        <p:spPr>
          <a:xfrm>
            <a:off x="6985140" y="3579726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13</a:t>
            </a:r>
            <a:endParaRPr lang="ko-KR" altLang="en-US" sz="800" b="1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00A9FE9-6597-4F49-8FA4-F403D3B33B2F}"/>
              </a:ext>
            </a:extLst>
          </p:cNvPr>
          <p:cNvSpPr/>
          <p:nvPr/>
        </p:nvSpPr>
        <p:spPr>
          <a:xfrm>
            <a:off x="5578268" y="5461669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14</a:t>
            </a:r>
            <a:endParaRPr lang="ko-KR" altLang="en-US" sz="8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B82F52-5B9F-4AD1-9B82-3A29D84916A6}"/>
              </a:ext>
            </a:extLst>
          </p:cNvPr>
          <p:cNvSpPr txBox="1"/>
          <p:nvPr/>
        </p:nvSpPr>
        <p:spPr>
          <a:xfrm>
            <a:off x="7616359" y="805471"/>
            <a:ext cx="14321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</a:t>
            </a:r>
            <a:r>
              <a:rPr lang="en-US" altLang="ko-KR" sz="800" dirty="0" err="1"/>
              <a:t>admingoodsList</a:t>
            </a:r>
            <a:r>
              <a:rPr lang="en-US" altLang="ko-KR" sz="800" dirty="0"/>
              <a:t>&gt;</a:t>
            </a:r>
            <a:r>
              <a:rPr lang="en-US" altLang="ko-KR" sz="800" dirty="0" err="1"/>
              <a:t>modgoods_bekery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856578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C30CD1B3-F305-45EA-84BF-A2CC953A2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21" y="2262210"/>
            <a:ext cx="674761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42457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원두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addgoods_bean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베이커리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addgoods_bakery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addgoods_img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이동함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카테고리 텍스트 박스이며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커피용품값이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고정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53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커피 용품 이름을 적는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240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 정보를 로그인 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id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가져옴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174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가격을 입력 받는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274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제품의 할인 가격을 입력 받는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7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구매시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구매자에게 지급될 포인트를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입력받는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텍스트박스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재고 수량을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입력받는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텍스트 박스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수정하기 버튼을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해당 행의 정보가 즉시 수정됨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250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텍스트박스에 입력된 값이 한번에 저장됨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</a:rPr>
                  <a:t>상품수정 커피용품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modgoods_tool</a:t>
              </a:r>
              <a:endParaRPr lang="ko-KR" alt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2005080" y="182764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      상품수정 커피용품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24DB931-154B-4F58-B15B-5B121BF6BE51}"/>
              </a:ext>
            </a:extLst>
          </p:cNvPr>
          <p:cNvSpPr/>
          <p:nvPr/>
        </p:nvSpPr>
        <p:spPr>
          <a:xfrm>
            <a:off x="5950504" y="445257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894FE9B-E211-4E0B-B48A-0CBD46527157}"/>
              </a:ext>
            </a:extLst>
          </p:cNvPr>
          <p:cNvSpPr/>
          <p:nvPr/>
        </p:nvSpPr>
        <p:spPr>
          <a:xfrm>
            <a:off x="5923315" y="468013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E11B2E7-D5CC-4BB2-8A0F-D2C6A420DDF2}"/>
              </a:ext>
            </a:extLst>
          </p:cNvPr>
          <p:cNvSpPr/>
          <p:nvPr/>
        </p:nvSpPr>
        <p:spPr>
          <a:xfrm>
            <a:off x="5928421" y="4831553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A3DD51B-80AE-4EE2-BC3E-953ACE30C92C}"/>
              </a:ext>
            </a:extLst>
          </p:cNvPr>
          <p:cNvSpPr/>
          <p:nvPr/>
        </p:nvSpPr>
        <p:spPr>
          <a:xfrm>
            <a:off x="5950503" y="393432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17B7C28-0267-47B5-9A32-EECBA3CA8DC5}"/>
              </a:ext>
            </a:extLst>
          </p:cNvPr>
          <p:cNvSpPr/>
          <p:nvPr/>
        </p:nvSpPr>
        <p:spPr>
          <a:xfrm>
            <a:off x="5950504" y="412808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7721E90-0F8A-457A-A139-329CE2CD91EC}"/>
              </a:ext>
            </a:extLst>
          </p:cNvPr>
          <p:cNvSpPr/>
          <p:nvPr/>
        </p:nvSpPr>
        <p:spPr>
          <a:xfrm>
            <a:off x="4705024" y="30848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9CEF56-B7F4-4B0C-B1E7-F1E183496A82}"/>
              </a:ext>
            </a:extLst>
          </p:cNvPr>
          <p:cNvSpPr/>
          <p:nvPr/>
        </p:nvSpPr>
        <p:spPr>
          <a:xfrm>
            <a:off x="5000606" y="306946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E813F6F-0072-4D43-A3B5-C92415B7C149}"/>
              </a:ext>
            </a:extLst>
          </p:cNvPr>
          <p:cNvSpPr/>
          <p:nvPr/>
        </p:nvSpPr>
        <p:spPr>
          <a:xfrm>
            <a:off x="5873131" y="308413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48CC475-90A1-4722-9AEF-E9618AADD3B3}"/>
              </a:ext>
            </a:extLst>
          </p:cNvPr>
          <p:cNvSpPr/>
          <p:nvPr/>
        </p:nvSpPr>
        <p:spPr>
          <a:xfrm>
            <a:off x="5934882" y="343720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3A64B1F-F10C-42F8-9322-DE936EE8BBA3}"/>
              </a:ext>
            </a:extLst>
          </p:cNvPr>
          <p:cNvSpPr/>
          <p:nvPr/>
        </p:nvSpPr>
        <p:spPr>
          <a:xfrm>
            <a:off x="5943238" y="366476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53C697-26CA-4FCC-8C72-7EA06E76FEBB}"/>
              </a:ext>
            </a:extLst>
          </p:cNvPr>
          <p:cNvSpPr/>
          <p:nvPr/>
        </p:nvSpPr>
        <p:spPr>
          <a:xfrm>
            <a:off x="6887595" y="3646334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11</a:t>
            </a:r>
            <a:endParaRPr lang="ko-KR" altLang="en-US" sz="8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018EC48-9ADD-4C36-9ECB-869DD023F222}"/>
              </a:ext>
            </a:extLst>
          </p:cNvPr>
          <p:cNvSpPr/>
          <p:nvPr/>
        </p:nvSpPr>
        <p:spPr>
          <a:xfrm>
            <a:off x="5488016" y="5159563"/>
            <a:ext cx="509715" cy="1586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12</a:t>
            </a:r>
            <a:endParaRPr lang="ko-KR" altLang="en-US" sz="8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1B4754-94AB-48CA-B33E-8E86B0A4CDE2}"/>
              </a:ext>
            </a:extLst>
          </p:cNvPr>
          <p:cNvSpPr txBox="1"/>
          <p:nvPr/>
        </p:nvSpPr>
        <p:spPr>
          <a:xfrm>
            <a:off x="7616359" y="805471"/>
            <a:ext cx="14321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</a:t>
            </a:r>
            <a:r>
              <a:rPr lang="en-US" altLang="ko-KR" sz="800" dirty="0" err="1"/>
              <a:t>admingoodsList</a:t>
            </a:r>
            <a:r>
              <a:rPr lang="en-US" altLang="ko-KR" sz="800" dirty="0"/>
              <a:t>&gt;</a:t>
            </a:r>
            <a:r>
              <a:rPr lang="en-US" altLang="ko-KR" sz="800" dirty="0" err="1"/>
              <a:t>modgoods_tool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310443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E66BFCE5-B544-4BE1-B854-BE7420696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1" y="2262210"/>
            <a:ext cx="6747616" cy="45957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6963" cy="529100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33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원두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addgoods_bean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베이커리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addgoods_bakery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414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클릭시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커피용품 탭 </a:t>
                      </a:r>
                      <a:r>
                        <a:rPr lang="en-US" altLang="ko-KR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addgoods_tool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으로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이동항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 선택버튼을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폴더가 열림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530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추가이미지를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번의 파일선택 버튼이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누를때마다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늘어남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240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각 텍스트박스에 입력된 값이 한번에 저장됨</a:t>
                      </a: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174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2740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739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2501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171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76817" y="1189953"/>
              <a:ext cx="128727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/>
                <a:t>modgoods_img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22177" y="1176259"/>
              <a:ext cx="1248848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상품수정 이미지</a:t>
              </a:r>
              <a:endParaRPr lang="en-US" altLang="ko-KR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376903" y="1169151"/>
              <a:ext cx="70954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sz="1000" dirty="0"/>
            </a:p>
          </p:txBody>
        </p:sp>
      </p:grpSp>
      <p:sp>
        <p:nvSpPr>
          <p:cNvPr id="26" name="부제목 2">
            <a:extLst>
              <a:ext uri="{FF2B5EF4-FFF2-40B4-BE49-F238E27FC236}">
                <a16:creationId xmlns:a16="http://schemas.microsoft.com/office/drawing/2014/main" id="{24B15D64-FD97-4CC4-98FE-AB66809AC781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       상품수정 이미지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05D3E16-A097-4563-8B2E-CF1C5D939738}"/>
              </a:ext>
            </a:extLst>
          </p:cNvPr>
          <p:cNvSpPr/>
          <p:nvPr/>
        </p:nvSpPr>
        <p:spPr>
          <a:xfrm>
            <a:off x="5020245" y="310752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A7EE227-AEC8-4E4B-A49A-CC0D3D5493F8}"/>
              </a:ext>
            </a:extLst>
          </p:cNvPr>
          <p:cNvSpPr/>
          <p:nvPr/>
        </p:nvSpPr>
        <p:spPr>
          <a:xfrm>
            <a:off x="5438053" y="313798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007A64E-B709-41C7-8997-494C151BCEC9}"/>
              </a:ext>
            </a:extLst>
          </p:cNvPr>
          <p:cNvSpPr/>
          <p:nvPr/>
        </p:nvSpPr>
        <p:spPr>
          <a:xfrm>
            <a:off x="5078549" y="339641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8CCBBCB-F890-42B5-AF10-84D3F0A981A9}"/>
              </a:ext>
            </a:extLst>
          </p:cNvPr>
          <p:cNvSpPr/>
          <p:nvPr/>
        </p:nvSpPr>
        <p:spPr>
          <a:xfrm>
            <a:off x="4734814" y="353662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9E3874-1D26-4030-9D39-E8D4CC9DDB05}"/>
              </a:ext>
            </a:extLst>
          </p:cNvPr>
          <p:cNvSpPr/>
          <p:nvPr/>
        </p:nvSpPr>
        <p:spPr>
          <a:xfrm>
            <a:off x="5442563" y="385782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65008E4-6A24-40DB-9418-1532278B4CAA}"/>
              </a:ext>
            </a:extLst>
          </p:cNvPr>
          <p:cNvSpPr/>
          <p:nvPr/>
        </p:nvSpPr>
        <p:spPr>
          <a:xfrm>
            <a:off x="4715869" y="310752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275E8B-FE21-45BA-820A-6DCF210B03EA}"/>
              </a:ext>
            </a:extLst>
          </p:cNvPr>
          <p:cNvSpPr txBox="1"/>
          <p:nvPr/>
        </p:nvSpPr>
        <p:spPr>
          <a:xfrm>
            <a:off x="7616359" y="805471"/>
            <a:ext cx="14321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Header&gt;</a:t>
            </a:r>
            <a:r>
              <a:rPr lang="en-US" altLang="ko-KR" sz="800" dirty="0" err="1"/>
              <a:t>admingoodsList</a:t>
            </a:r>
            <a:r>
              <a:rPr lang="en-US" altLang="ko-KR" sz="800" dirty="0"/>
              <a:t>&gt;</a:t>
            </a:r>
            <a:r>
              <a:rPr lang="en-US" altLang="ko-KR" sz="800" dirty="0" err="1"/>
              <a:t>modgoods_img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802246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7965" cy="5947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93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30035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433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50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35" marR="106735" marT="53368" marB="53368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 분류를 선택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735" marR="106735" marT="53368" marB="53368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50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35" marR="106735" marT="53368" marB="53368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검색어를 입력하여 관련된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공지글을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검색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35" marR="106735" marT="53368" marB="53368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94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35" marR="106735" marT="53368" marB="533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 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noticeSearhList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검색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35" marR="106735" marT="53368" marB="53368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6994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등록 페이지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Addnotice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9416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제목을 클릭하면 사용자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판매자는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noticeDetail_01(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등록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이동하고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관리자는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noticeDetail_02(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상세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54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 페이지에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개의 게시글을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보여줄수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더 많은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공지글을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보기 위해 페이지를 전환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공지사항 메인 페이지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noticeList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noticeList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A8B7A5-C83D-486A-8D5F-55A432F86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2"/>
            <a:ext cx="8093796" cy="5737628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4537292" y="266594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CAB8A-4B11-4A5D-98B6-FCAE553474DF}"/>
              </a:ext>
            </a:extLst>
          </p:cNvPr>
          <p:cNvSpPr/>
          <p:nvPr/>
        </p:nvSpPr>
        <p:spPr>
          <a:xfrm>
            <a:off x="5255475" y="266593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E95D674-4903-4AEA-99CA-ED8BF1B87EFF}"/>
              </a:ext>
            </a:extLst>
          </p:cNvPr>
          <p:cNvSpPr/>
          <p:nvPr/>
        </p:nvSpPr>
        <p:spPr>
          <a:xfrm>
            <a:off x="6921890" y="266593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89EE1A5-4673-4D66-BD32-509EDEFB3CB7}"/>
              </a:ext>
            </a:extLst>
          </p:cNvPr>
          <p:cNvSpPr/>
          <p:nvPr/>
        </p:nvSpPr>
        <p:spPr>
          <a:xfrm>
            <a:off x="7456315" y="266593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4A92F81-355B-4F0A-80DD-5DDF8899534D}"/>
              </a:ext>
            </a:extLst>
          </p:cNvPr>
          <p:cNvSpPr/>
          <p:nvPr/>
        </p:nvSpPr>
        <p:spPr>
          <a:xfrm>
            <a:off x="3025695" y="321984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37EC21D-B724-4F16-9171-177769837EDB}"/>
              </a:ext>
            </a:extLst>
          </p:cNvPr>
          <p:cNvSpPr/>
          <p:nvPr/>
        </p:nvSpPr>
        <p:spPr>
          <a:xfrm>
            <a:off x="3303203" y="527125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48B25217-5658-42E4-A102-6ACCFB459B4F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공지사항 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3021611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825C112-DDE4-4B9F-8DAB-F7E5CE09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5" y="1120372"/>
            <a:ext cx="8087812" cy="57376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834602" y="837944"/>
          <a:ext cx="2167965" cy="5947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93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30035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433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50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35" marR="106735" marT="53368" marB="53368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 분류를 선택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735" marR="106735" marT="53368" marB="53368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506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35" marR="106735" marT="53368" marB="53368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검색어를 입력하여 관련된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공지글을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검색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35" marR="106735" marT="53368" marB="53368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946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35" marR="106735" marT="53368" marB="5336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 하면 검색 분류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검색어에 관련된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출력된다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35" marR="106735" marT="53368" marB="53368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6994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등록 페이지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Addnotice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9416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검색어에 관련된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표시되며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제목을 클릭하면 사용자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판매자는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noticeDetail_01(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등록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이동하고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관리자는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noticeDetail_02(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상세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54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 페이지에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개의 게시글을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보여줄수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더 많은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공지글을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보기 위해 페이지를 전환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158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noticeSearhList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공지사항 검색 페이지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900" dirty="0" err="1">
                    <a:solidFill>
                      <a:schemeClr val="tx1"/>
                    </a:solidFill>
                  </a:rPr>
                  <a:t>noticeList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&gt;</a:t>
                </a:r>
                <a:r>
                  <a:rPr lang="en-US" altLang="ko-KR" sz="9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noticeSearhList</a:t>
                </a:r>
                <a:endParaRPr lang="ko-KR" altLang="en-US" sz="9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77B90F7-8090-44B5-9361-116E011DDB78}"/>
              </a:ext>
            </a:extLst>
          </p:cNvPr>
          <p:cNvSpPr/>
          <p:nvPr/>
        </p:nvSpPr>
        <p:spPr>
          <a:xfrm>
            <a:off x="4537292" y="303810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9528AB6-32C4-43BE-91C4-0C6033D548B3}"/>
              </a:ext>
            </a:extLst>
          </p:cNvPr>
          <p:cNvSpPr/>
          <p:nvPr/>
        </p:nvSpPr>
        <p:spPr>
          <a:xfrm>
            <a:off x="5255475" y="303810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89E65D9-9D7B-4E1E-935D-C720F82C7EBB}"/>
              </a:ext>
            </a:extLst>
          </p:cNvPr>
          <p:cNvSpPr/>
          <p:nvPr/>
        </p:nvSpPr>
        <p:spPr>
          <a:xfrm>
            <a:off x="6921890" y="303810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F560D6F-2F83-4062-9724-1FFE588DCB82}"/>
              </a:ext>
            </a:extLst>
          </p:cNvPr>
          <p:cNvSpPr/>
          <p:nvPr/>
        </p:nvSpPr>
        <p:spPr>
          <a:xfrm>
            <a:off x="7456315" y="303810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46316DB-350F-4C08-92A4-B6989081843D}"/>
              </a:ext>
            </a:extLst>
          </p:cNvPr>
          <p:cNvSpPr/>
          <p:nvPr/>
        </p:nvSpPr>
        <p:spPr>
          <a:xfrm>
            <a:off x="3035855" y="365672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D971E5A-7A19-40E6-9CC5-EB89D1448175}"/>
              </a:ext>
            </a:extLst>
          </p:cNvPr>
          <p:cNvSpPr/>
          <p:nvPr/>
        </p:nvSpPr>
        <p:spPr>
          <a:xfrm>
            <a:off x="3262563" y="498677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C87F9741-1702-43E6-A067-461770BB8E7A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공지사항 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검색 페이지</a:t>
            </a:r>
          </a:p>
        </p:txBody>
      </p:sp>
    </p:spTree>
    <p:extLst>
      <p:ext uri="{BB962C8B-B14F-4D97-AF65-F5344CB8AC3E}">
        <p14:creationId xmlns:p14="http://schemas.microsoft.com/office/powerpoint/2010/main" val="28410918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221875-1E63-458D-99EF-302C62783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05656"/>
            <a:ext cx="8093796" cy="57523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공지사항 등록 페이지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관리자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noticeList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Addnotice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97634" y="1177659"/>
              <a:ext cx="7832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Addnotice</a:t>
              </a:r>
              <a:endParaRPr lang="ko-KR" altLang="en-US" sz="1000" dirty="0"/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2818413" y="290939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CAB8A-4B11-4A5D-98B6-FCAE553474DF}"/>
              </a:ext>
            </a:extLst>
          </p:cNvPr>
          <p:cNvSpPr/>
          <p:nvPr/>
        </p:nvSpPr>
        <p:spPr>
          <a:xfrm>
            <a:off x="2818412" y="467642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E95D674-4903-4AEA-99CA-ED8BF1B87EFF}"/>
              </a:ext>
            </a:extLst>
          </p:cNvPr>
          <p:cNvSpPr/>
          <p:nvPr/>
        </p:nvSpPr>
        <p:spPr>
          <a:xfrm>
            <a:off x="4383790" y="514425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89EE1A5-4673-4D66-BD32-509EDEFB3CB7}"/>
              </a:ext>
            </a:extLst>
          </p:cNvPr>
          <p:cNvSpPr/>
          <p:nvPr/>
        </p:nvSpPr>
        <p:spPr>
          <a:xfrm>
            <a:off x="5088343" y="514534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2821679" y="319572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818413" y="361618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851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276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57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관리자가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분류를 선택할 수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164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제목을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입력할수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164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내용을 입력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5766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 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공지글에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작성에 필요한 이미지를 업로드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파일이름을 보여준다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48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작성되며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noticeList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48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버튼을 클릭하면 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작성되지 않고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noticeList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93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93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93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93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93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93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935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부제목 2">
            <a:extLst>
              <a:ext uri="{FF2B5EF4-FFF2-40B4-BE49-F238E27FC236}">
                <a16:creationId xmlns:a16="http://schemas.microsoft.com/office/drawing/2014/main" id="{98310879-0CCC-4885-AF39-1BDEDDF9E7AF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공지사항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등록 페이지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관리자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704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noticeDetail_01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공지사항 상세 페이지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사용자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,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판매자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noticeList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&gt;noticeDetail_01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2796355" y="282429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CAB8A-4B11-4A5D-98B6-FCAE553474DF}"/>
              </a:ext>
            </a:extLst>
          </p:cNvPr>
          <p:cNvSpPr/>
          <p:nvPr/>
        </p:nvSpPr>
        <p:spPr>
          <a:xfrm>
            <a:off x="2841459" y="48738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E95D674-4903-4AEA-99CA-ED8BF1B87EFF}"/>
              </a:ext>
            </a:extLst>
          </p:cNvPr>
          <p:cNvSpPr/>
          <p:nvPr/>
        </p:nvSpPr>
        <p:spPr>
          <a:xfrm>
            <a:off x="4345690" y="527125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89EE1A5-4673-4D66-BD32-509EDEFB3CB7}"/>
              </a:ext>
            </a:extLst>
          </p:cNvPr>
          <p:cNvSpPr/>
          <p:nvPr/>
        </p:nvSpPr>
        <p:spPr>
          <a:xfrm>
            <a:off x="5050243" y="527234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2796354" y="31720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796354" y="352366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2796354" y="383040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207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84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대한 제목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작성자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작성일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조회수를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확인할수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097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공지글에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대한 내용과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이미지를 확인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716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noticeList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87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32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32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87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87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87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87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87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87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87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B2580DA-FE29-4B84-93B1-DB04E5548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63" y="1120372"/>
            <a:ext cx="8110853" cy="5737627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BFED8AD4-C18E-4BD3-95FC-F64670A5259A}"/>
              </a:ext>
            </a:extLst>
          </p:cNvPr>
          <p:cNvSpPr/>
          <p:nvPr/>
        </p:nvSpPr>
        <p:spPr>
          <a:xfrm>
            <a:off x="1937191" y="201149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82C6B20-3D82-4FFF-B54F-725715EC280B}"/>
              </a:ext>
            </a:extLst>
          </p:cNvPr>
          <p:cNvSpPr/>
          <p:nvPr/>
        </p:nvSpPr>
        <p:spPr>
          <a:xfrm>
            <a:off x="4677507" y="589635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6C8204C-F25B-4A7A-8051-420C3F5B5089}"/>
              </a:ext>
            </a:extLst>
          </p:cNvPr>
          <p:cNvSpPr/>
          <p:nvPr/>
        </p:nvSpPr>
        <p:spPr>
          <a:xfrm>
            <a:off x="1937190" y="235720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25409D9B-871A-439A-82F5-1737EAC126AE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공지사항 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상세 페이지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사용자</a:t>
            </a:r>
            <a:r>
              <a:rPr lang="en-US" altLang="ko-KR" b="1" dirty="0">
                <a:solidFill>
                  <a:schemeClr val="accent1"/>
                </a:solidFill>
              </a:rPr>
              <a:t>/</a:t>
            </a:r>
            <a:r>
              <a:rPr lang="ko-KR" altLang="en-US" b="1" dirty="0">
                <a:solidFill>
                  <a:schemeClr val="accent1"/>
                </a:solidFill>
              </a:rPr>
              <a:t>판매자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060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noticeDetail_02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공지사항 상세 페이지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관리자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noticeList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&gt;noticeDetail_02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2796355" y="282429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53CAB8A-4B11-4A5D-98B6-FCAE553474DF}"/>
              </a:ext>
            </a:extLst>
          </p:cNvPr>
          <p:cNvSpPr/>
          <p:nvPr/>
        </p:nvSpPr>
        <p:spPr>
          <a:xfrm>
            <a:off x="2841459" y="48738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E95D674-4903-4AEA-99CA-ED8BF1B87EFF}"/>
              </a:ext>
            </a:extLst>
          </p:cNvPr>
          <p:cNvSpPr/>
          <p:nvPr/>
        </p:nvSpPr>
        <p:spPr>
          <a:xfrm>
            <a:off x="4345690" y="527125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89EE1A5-4673-4D66-BD32-509EDEFB3CB7}"/>
              </a:ext>
            </a:extLst>
          </p:cNvPr>
          <p:cNvSpPr/>
          <p:nvPr/>
        </p:nvSpPr>
        <p:spPr>
          <a:xfrm>
            <a:off x="5050243" y="527234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2796354" y="31720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796354" y="352366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2796354" y="383040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02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483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대한 제목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작성자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작성일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조회수를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확인할수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18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공지글에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대한 내용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&amp;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 된 이미지를 확인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948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Modnotice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수정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6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공지사항 글이 삭제되며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noticeList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958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noticeList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320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958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958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958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958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958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958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958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B67CA37-50F9-4509-8C30-FE55F9D52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19" y="1120372"/>
            <a:ext cx="8085398" cy="5737627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DBD55AEE-EA1D-4D10-A1E8-CAF153B2338B}"/>
              </a:ext>
            </a:extLst>
          </p:cNvPr>
          <p:cNvSpPr/>
          <p:nvPr/>
        </p:nvSpPr>
        <p:spPr>
          <a:xfrm>
            <a:off x="4084626" y="589635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CE2E7E6-04C0-42F7-983D-3AA76FA97E00}"/>
              </a:ext>
            </a:extLst>
          </p:cNvPr>
          <p:cNvSpPr/>
          <p:nvPr/>
        </p:nvSpPr>
        <p:spPr>
          <a:xfrm>
            <a:off x="4755997" y="589118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F236A35-BBE9-4F7D-99AE-284A02CB77B1}"/>
              </a:ext>
            </a:extLst>
          </p:cNvPr>
          <p:cNvSpPr/>
          <p:nvPr/>
        </p:nvSpPr>
        <p:spPr>
          <a:xfrm>
            <a:off x="5385897" y="589118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B7DF7DA-4B23-4C46-A954-F63C5D097627}"/>
              </a:ext>
            </a:extLst>
          </p:cNvPr>
          <p:cNvSpPr/>
          <p:nvPr/>
        </p:nvSpPr>
        <p:spPr>
          <a:xfrm>
            <a:off x="1937191" y="201149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693A3E0-27EA-4D2F-A1E6-D4BFBCFAF69C}"/>
              </a:ext>
            </a:extLst>
          </p:cNvPr>
          <p:cNvSpPr/>
          <p:nvPr/>
        </p:nvSpPr>
        <p:spPr>
          <a:xfrm>
            <a:off x="1937190" y="235720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616AC050-3955-46BE-AF84-88B6354F8975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공지사항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상세 페이지 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관리자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9666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2D3E8A-37CB-4905-940B-310A9B354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3"/>
            <a:ext cx="8093796" cy="57376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Modnotice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공지사항 수정 페이지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관리자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700" dirty="0" err="1">
                    <a:solidFill>
                      <a:schemeClr val="tx1"/>
                    </a:solidFill>
                  </a:rPr>
                  <a:t>noticeList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&gt;noticeDetail_02&gt;</a:t>
                </a:r>
                <a:r>
                  <a:rPr lang="en-US" altLang="ko-KR" sz="700" dirty="0" err="1">
                    <a:solidFill>
                      <a:schemeClr val="tx1"/>
                    </a:solidFill>
                  </a:rPr>
                  <a:t>Modnotice</a:t>
                </a:r>
                <a:endParaRPr lang="ko-KR" altLang="en-US" sz="7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2832281" y="295042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2832281" y="325019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832281" y="357519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2841062" y="445161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844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126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00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분류를  표시해준다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018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제목을 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018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공지글을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작성한 회원의 아이디를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796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내용을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49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 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이미지를 업로드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파일 이름을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44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공지글의</a:t>
                      </a:r>
                      <a:r>
                        <a:rPr lang="ko-KR" altLang="en-US" sz="800" dirty="0"/>
                        <a:t> 조회수를 표시해준다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796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작성일을 표시해  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5767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이전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수정되지 않고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noticeDetail_02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상세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5767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수정되며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noticeDetail_02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공지사항 상세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796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796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796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796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2832281" y="262207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6B4C12-F61E-4F3A-B6D6-F299DB7AA19A}"/>
              </a:ext>
            </a:extLst>
          </p:cNvPr>
          <p:cNvSpPr/>
          <p:nvPr/>
        </p:nvSpPr>
        <p:spPr>
          <a:xfrm>
            <a:off x="2832280" y="48137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84E04F-7086-47E6-8980-457838F9883E}"/>
              </a:ext>
            </a:extLst>
          </p:cNvPr>
          <p:cNvSpPr/>
          <p:nvPr/>
        </p:nvSpPr>
        <p:spPr>
          <a:xfrm>
            <a:off x="2832280" y="508701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0A212FD-4BE2-4FD0-9CA8-879D3BA9C3F3}"/>
              </a:ext>
            </a:extLst>
          </p:cNvPr>
          <p:cNvSpPr/>
          <p:nvPr/>
        </p:nvSpPr>
        <p:spPr>
          <a:xfrm>
            <a:off x="4438232" y="53852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9BD57B-0BB6-4DDD-ADB6-C44113E03F53}"/>
              </a:ext>
            </a:extLst>
          </p:cNvPr>
          <p:cNvSpPr/>
          <p:nvPr/>
        </p:nvSpPr>
        <p:spPr>
          <a:xfrm>
            <a:off x="5054780" y="53852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CAE8AF0F-CED3-41EB-BBF1-9D26A7743891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공지사항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수정페이지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관리자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285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D2CEA0-825A-422A-B14E-FE821D3D0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2"/>
            <a:ext cx="8093796" cy="57376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qaList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Q&amp;A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게시판 메인 페이지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qaList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5244950" y="26031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6915032" y="26031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451281" y="302909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2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69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854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 분류를 선택 할 수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601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검색어를 입력하여 관련된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글을 검색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946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qaSearchList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검색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5774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Addqa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게시글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등록 페이지로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821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제목을 클릭하면 사용자는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qaDetail01(Q&amp;A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상세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일반사용자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이동하고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qaDetail02(Q&amp;A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상세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55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 페이지에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개의 게시글을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보여줄수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더 많은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글을 보기 위해 페이지를 전환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4432319" y="260937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0A212FD-4BE2-4FD0-9CA8-879D3BA9C3F3}"/>
              </a:ext>
            </a:extLst>
          </p:cNvPr>
          <p:cNvSpPr/>
          <p:nvPr/>
        </p:nvSpPr>
        <p:spPr>
          <a:xfrm>
            <a:off x="7474802" y="26031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C46AAD6-F9A1-4414-85F9-72E9189A59E1}"/>
              </a:ext>
            </a:extLst>
          </p:cNvPr>
          <p:cNvSpPr/>
          <p:nvPr/>
        </p:nvSpPr>
        <p:spPr>
          <a:xfrm>
            <a:off x="3155888" y="534725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E8019E74-8869-4B5B-9585-4AE7D447EF59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/>
                </a:solidFill>
              </a:rPr>
              <a:t>Q&amp;A </a:t>
            </a:r>
            <a:r>
              <a:rPr lang="ko-KR" altLang="en-US" b="1" dirty="0">
                <a:solidFill>
                  <a:schemeClr val="accent1"/>
                </a:solidFill>
              </a:rPr>
              <a:t>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 err="1">
                <a:solidFill>
                  <a:schemeClr val="accent1"/>
                </a:solidFill>
              </a:rPr>
              <a:t>메인페이지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959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10621325" y="574635"/>
            <a:ext cx="853128" cy="770019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9903777" y="741155"/>
            <a:ext cx="2288223" cy="436978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정보 구조도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347B66-8CCA-4636-8399-2B0A44C8F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959644"/>
            <a:ext cx="10091638" cy="589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165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2FE237-3F2D-4C57-967D-B74EA4E64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05" y="1120373"/>
            <a:ext cx="8088312" cy="57376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qaSearchList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l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Q&amp;A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게시판 검색 페이지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qaList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</a:t>
                </a:r>
                <a:r>
                  <a:rPr lang="en-US" altLang="ko-KR" sz="1000" dirty="0" err="1">
                    <a:solidFill>
                      <a:schemeClr val="tx1"/>
                    </a:solidFill>
                    <a:ea typeface="KoPubWorld돋움체 Light" panose="00000300000000000000"/>
                  </a:rPr>
                  <a:t>qaSearchList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5262010" y="27962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6932092" y="27962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380161" y="328878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85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691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847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 분류를 선택 할 수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59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검색어를 입력하여 관련된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글을 검색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59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검색 분류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검색어에 관련된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글이 출력된다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5770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Addqa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게시글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등록 페이지로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10645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검색어에 관련된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글이 표시되며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제목을 클릭하면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사용자는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qaDetail01(Q&amp;A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상세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일반사용자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이동하고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관리자는 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qaDetail02(Q&amp;A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상세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51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 페이지에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개의 게시글을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보여줄수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더 많은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글을 보기 위해 페이지를 전환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53" marR="89553" marT="44777" marB="44777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396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396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396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396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396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396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396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4449379" y="280241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0A212FD-4BE2-4FD0-9CA8-879D3BA9C3F3}"/>
              </a:ext>
            </a:extLst>
          </p:cNvPr>
          <p:cNvSpPr/>
          <p:nvPr/>
        </p:nvSpPr>
        <p:spPr>
          <a:xfrm>
            <a:off x="7491862" y="27962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9BD57B-0BB6-4DDD-ADB6-C44113E03F53}"/>
              </a:ext>
            </a:extLst>
          </p:cNvPr>
          <p:cNvSpPr/>
          <p:nvPr/>
        </p:nvSpPr>
        <p:spPr>
          <a:xfrm>
            <a:off x="3216838" y="516168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FEE0BACA-A5FA-42DF-B8ED-F1DE57EDA70E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/>
                </a:solidFill>
              </a:rPr>
              <a:t>Q&amp;A </a:t>
            </a:r>
            <a:r>
              <a:rPr lang="ko-KR" altLang="en-US" b="1" dirty="0">
                <a:solidFill>
                  <a:schemeClr val="accent1"/>
                </a:solidFill>
              </a:rPr>
              <a:t>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검색 페이지</a:t>
            </a:r>
          </a:p>
        </p:txBody>
      </p:sp>
    </p:spTree>
    <p:extLst>
      <p:ext uri="{BB962C8B-B14F-4D97-AF65-F5344CB8AC3E}">
        <p14:creationId xmlns:p14="http://schemas.microsoft.com/office/powerpoint/2010/main" val="2078073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Addqa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Q&amp;A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게시판 게시글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등록 페이지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qaList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</a:t>
                </a:r>
                <a:r>
                  <a:rPr lang="en-US" altLang="ko-KR" sz="1000" dirty="0" err="1">
                    <a:solidFill>
                      <a:schemeClr val="tx1"/>
                    </a:solidFill>
                    <a:ea typeface="KoPubWorld돋움체 Light" panose="00000300000000000000"/>
                  </a:rPr>
                  <a:t>Addqa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5244950" y="26031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6915032" y="26031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832281" y="357519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2841062" y="445161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7200" cy="594719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812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388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894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0932" marR="80932" marT="40465" marB="4046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Description</a:t>
                      </a:r>
                      <a:endParaRPr lang="ko-KR" altLang="en-US" sz="8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0932" marR="80932" marT="40465" marB="40465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058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6459" marR="96459" marT="48231" marB="48231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글의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제목을 입력한다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96459" marR="96459" marT="48231" marB="48231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79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6459" marR="96459" marT="48231" marB="48231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현재 로그인 한 상태인 회원의 아이디를 보여준다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6459" marR="96459" marT="48231" marB="48231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791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6459" marR="96459" marT="48231" marB="48231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판매자가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글의 내용을 입력한다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96459" marR="96459" marT="48231" marB="48231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판매자가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글에 대한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공개글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비밀글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여부를 선택한다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5688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 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작성에 필요한 이미지를 업로드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파일이름을 보여준다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357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이미지를 업로드 할 수 있는 버튼이 나타난다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/>
                    </a:p>
                  </a:txBody>
                  <a:tcPr marL="80932" marR="80932" marT="40465" marB="40465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 업로드 버튼이 사라진다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7925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작성이 완료된 후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글이 작성 되며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46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작성을 취소하고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0932" marR="80932" marT="40465" marB="40465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4432319" y="260937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D6B4C12-F61E-4F3A-B6D6-F299DB7AA19A}"/>
              </a:ext>
            </a:extLst>
          </p:cNvPr>
          <p:cNvSpPr/>
          <p:nvPr/>
        </p:nvSpPr>
        <p:spPr>
          <a:xfrm>
            <a:off x="2832280" y="48137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584E04F-7086-47E6-8980-457838F9883E}"/>
              </a:ext>
            </a:extLst>
          </p:cNvPr>
          <p:cNvSpPr/>
          <p:nvPr/>
        </p:nvSpPr>
        <p:spPr>
          <a:xfrm>
            <a:off x="2832280" y="508701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0A212FD-4BE2-4FD0-9CA8-879D3BA9C3F3}"/>
              </a:ext>
            </a:extLst>
          </p:cNvPr>
          <p:cNvSpPr/>
          <p:nvPr/>
        </p:nvSpPr>
        <p:spPr>
          <a:xfrm>
            <a:off x="7474802" y="26031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9BD57B-0BB6-4DDD-ADB6-C44113E03F53}"/>
              </a:ext>
            </a:extLst>
          </p:cNvPr>
          <p:cNvSpPr/>
          <p:nvPr/>
        </p:nvSpPr>
        <p:spPr>
          <a:xfrm>
            <a:off x="5054780" y="53852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312C12-6B66-46E8-9B96-4111877A9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05656"/>
            <a:ext cx="8093796" cy="5752343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C62201A3-1236-4B7B-B7E4-5F87F25F431D}"/>
              </a:ext>
            </a:extLst>
          </p:cNvPr>
          <p:cNvSpPr/>
          <p:nvPr/>
        </p:nvSpPr>
        <p:spPr>
          <a:xfrm>
            <a:off x="2830109" y="268062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DC8F7CE-6C66-464E-BB92-F9357C844D7A}"/>
              </a:ext>
            </a:extLst>
          </p:cNvPr>
          <p:cNvSpPr/>
          <p:nvPr/>
        </p:nvSpPr>
        <p:spPr>
          <a:xfrm>
            <a:off x="2830107" y="298769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8149AFF-2C28-4E26-AB2D-806DD8AE36DF}"/>
              </a:ext>
            </a:extLst>
          </p:cNvPr>
          <p:cNvSpPr/>
          <p:nvPr/>
        </p:nvSpPr>
        <p:spPr>
          <a:xfrm>
            <a:off x="2830108" y="333716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B951F78-B962-473F-A718-841B7324F65B}"/>
              </a:ext>
            </a:extLst>
          </p:cNvPr>
          <p:cNvSpPr/>
          <p:nvPr/>
        </p:nvSpPr>
        <p:spPr>
          <a:xfrm>
            <a:off x="2826884" y="421208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DE390EA-681F-4547-841F-BFCC41C900C5}"/>
              </a:ext>
            </a:extLst>
          </p:cNvPr>
          <p:cNvSpPr/>
          <p:nvPr/>
        </p:nvSpPr>
        <p:spPr>
          <a:xfrm>
            <a:off x="2826884" y="450407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D08DFAB-A14D-4725-89A8-1C7B914B6779}"/>
              </a:ext>
            </a:extLst>
          </p:cNvPr>
          <p:cNvSpPr/>
          <p:nvPr/>
        </p:nvSpPr>
        <p:spPr>
          <a:xfrm>
            <a:off x="7334587" y="450407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61D440A-6BB7-42BF-AB78-6AE3823B6BB6}"/>
              </a:ext>
            </a:extLst>
          </p:cNvPr>
          <p:cNvSpPr/>
          <p:nvPr/>
        </p:nvSpPr>
        <p:spPr>
          <a:xfrm>
            <a:off x="7342304" y="474359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651B184-F6E5-4470-BC03-2AFC5D93C6F8}"/>
              </a:ext>
            </a:extLst>
          </p:cNvPr>
          <p:cNvSpPr/>
          <p:nvPr/>
        </p:nvSpPr>
        <p:spPr>
          <a:xfrm>
            <a:off x="4478135" y="53852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2EC2678-21C8-4FF7-9AB3-DD8970988A1F}"/>
              </a:ext>
            </a:extLst>
          </p:cNvPr>
          <p:cNvSpPr/>
          <p:nvPr/>
        </p:nvSpPr>
        <p:spPr>
          <a:xfrm>
            <a:off x="5037927" y="53852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48" name="부제목 2">
            <a:extLst>
              <a:ext uri="{FF2B5EF4-FFF2-40B4-BE49-F238E27FC236}">
                <a16:creationId xmlns:a16="http://schemas.microsoft.com/office/drawing/2014/main" id="{E9A97D85-807E-4A9A-9DE6-532212E0612B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/>
                </a:solidFill>
              </a:rPr>
              <a:t>Q&amp;A </a:t>
            </a:r>
            <a:r>
              <a:rPr lang="ko-KR" altLang="en-US" b="1" dirty="0">
                <a:solidFill>
                  <a:schemeClr val="accent1"/>
                </a:solidFill>
              </a:rPr>
              <a:t>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게시글 등록 페이지</a:t>
            </a:r>
          </a:p>
        </p:txBody>
      </p:sp>
    </p:spTree>
    <p:extLst>
      <p:ext uri="{BB962C8B-B14F-4D97-AF65-F5344CB8AC3E}">
        <p14:creationId xmlns:p14="http://schemas.microsoft.com/office/powerpoint/2010/main" val="993834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D347FC19-BB00-483A-9DD6-2F5537BC1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05656"/>
            <a:ext cx="8093796" cy="57523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qaDetail01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Q&amp;A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게시판 글 상세 페이지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사용자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qaList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&gt;qaDetail01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1991729" y="443006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1921622" y="281021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5405833" y="549988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7200" cy="594781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810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390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3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075" marR="89075" marT="44540" marB="4454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075" marR="89075" marT="44540" marB="44540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513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166" marR="106166" marT="53083" marB="5308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글에 대한 제목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작성자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작성일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조회수를 확인 할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166" marR="106166" marT="53083" marB="5308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217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166" marR="106166" marT="53083" marB="5308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글에 대한 내용과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이미지를 확인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166" marR="106166" marT="53083" marB="5308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217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166" marR="106166" marT="53083" marB="5308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 된 이미지를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확인할수있다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166" marR="106166" marT="53083" marB="5308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98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5764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modqa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수정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45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글이 삭제 되며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98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98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98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98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98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98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985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075" marR="89075" marT="44540" marB="44540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1921622" y="240617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0A212FD-4BE2-4FD0-9CA8-879D3BA9C3F3}"/>
              </a:ext>
            </a:extLst>
          </p:cNvPr>
          <p:cNvSpPr/>
          <p:nvPr/>
        </p:nvSpPr>
        <p:spPr>
          <a:xfrm>
            <a:off x="4055460" y="549988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9BD57B-0BB6-4DDD-ADB6-C44113E03F53}"/>
              </a:ext>
            </a:extLst>
          </p:cNvPr>
          <p:cNvSpPr/>
          <p:nvPr/>
        </p:nvSpPr>
        <p:spPr>
          <a:xfrm>
            <a:off x="4781704" y="549988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1101DF26-0268-4421-9AA2-F759910487F4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/>
                </a:solidFill>
              </a:rPr>
              <a:t>Q&amp;A</a:t>
            </a:r>
            <a:r>
              <a:rPr lang="ko-KR" altLang="en-US" b="1" dirty="0">
                <a:solidFill>
                  <a:schemeClr val="accent1"/>
                </a:solidFill>
              </a:rPr>
              <a:t>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글 상세 페이지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사용자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4644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5F54CA-D286-4268-A1CE-F900122F3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3"/>
            <a:ext cx="8093796" cy="57376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qaDetail02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Q&amp;A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게시판 글 상세 페이지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관리자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qaList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&gt;qaDetail02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1991729" y="443006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1921622" y="281021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3698784" y="552528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5664298" y="552528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803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211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88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글에 대한 제목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작성자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작성일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조회수를 확인 할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1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글에 대한 내용과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이미지를 확인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100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 된 이미지를 확인할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0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50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modqa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수정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50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글이 삭제 되며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5769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답글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addComment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답글 등록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874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874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874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874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874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874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1921622" y="240617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0A212FD-4BE2-4FD0-9CA8-879D3BA9C3F3}"/>
              </a:ext>
            </a:extLst>
          </p:cNvPr>
          <p:cNvSpPr/>
          <p:nvPr/>
        </p:nvSpPr>
        <p:spPr>
          <a:xfrm>
            <a:off x="4352025" y="552528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9BD57B-0BB6-4DDD-ADB6-C44113E03F53}"/>
              </a:ext>
            </a:extLst>
          </p:cNvPr>
          <p:cNvSpPr/>
          <p:nvPr/>
        </p:nvSpPr>
        <p:spPr>
          <a:xfrm>
            <a:off x="5078269" y="552528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85A45131-84E5-4A78-A962-BFD9B0BA96B2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/>
                </a:solidFill>
              </a:rPr>
              <a:t>Q&amp;A </a:t>
            </a:r>
            <a:r>
              <a:rPr lang="ko-KR" altLang="en-US" b="1" dirty="0">
                <a:solidFill>
                  <a:schemeClr val="accent1"/>
                </a:solidFill>
              </a:rPr>
              <a:t>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글 상세 페이지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관리자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026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88494" cy="276430"/>
            <a:chOff x="3320717" y="1159744"/>
            <a:chExt cx="8088494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88494" cy="276430"/>
              <a:chOff x="3320717" y="1159744"/>
              <a:chExt cx="8088494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addComment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Q&amp;A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게시판 답글 등록 페이지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(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관리자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3664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700" dirty="0" err="1">
                    <a:solidFill>
                      <a:schemeClr val="tx1"/>
                    </a:solidFill>
                  </a:rPr>
                  <a:t>qaList</a:t>
                </a:r>
                <a:endParaRPr lang="ko-KR" altLang="en-US" sz="7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  <a:p>
                <a:r>
                  <a:rPr lang="en-US" altLang="ko-KR" sz="7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</a:t>
                </a:r>
                <a:r>
                  <a:rPr lang="en-US" altLang="ko-KR" sz="7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qaDetail02&gt;</a:t>
                </a:r>
                <a:r>
                  <a:rPr lang="en-US" altLang="ko-KR" sz="700" dirty="0" err="1">
                    <a:solidFill>
                      <a:schemeClr val="tx1"/>
                    </a:solidFill>
                    <a:ea typeface="KoPubWorld돋움체 Light" panose="00000300000000000000"/>
                  </a:rPr>
                  <a:t>addComment</a:t>
                </a:r>
                <a:endParaRPr lang="ko-KR" altLang="en-US" sz="7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2770953" y="330867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2770953" y="446690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770953" y="299097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2762172" y="414920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847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5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542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관리자가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답글 제목을 입력할 수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24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현재 로그인 한 상태인 회원의 아이디를 보여준다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243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관리자가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답글 내용을 입력할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010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관리자가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답글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공개글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비밀글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여부를 선택한다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48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 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답변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작성에 필요한 이미지를 업로드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377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이미지를 업로드 할 수 있는 버튼이 나타난다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010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 업로드 버튼이 사라진다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548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답글이 작성되며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548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답글이 작성되지 않고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010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010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010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010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2770954" y="26732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0A212FD-4BE2-4FD0-9CA8-879D3BA9C3F3}"/>
              </a:ext>
            </a:extLst>
          </p:cNvPr>
          <p:cNvSpPr/>
          <p:nvPr/>
        </p:nvSpPr>
        <p:spPr>
          <a:xfrm>
            <a:off x="4438083" y="53852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9BD57B-0BB6-4DDD-ADB6-C44113E03F53}"/>
              </a:ext>
            </a:extLst>
          </p:cNvPr>
          <p:cNvSpPr/>
          <p:nvPr/>
        </p:nvSpPr>
        <p:spPr>
          <a:xfrm>
            <a:off x="5054780" y="53852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CA4369-B2DD-4931-9BCD-D276A1F64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05657"/>
            <a:ext cx="8093796" cy="577222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CA2E4EA8-C8B9-41F5-9F6D-A0F3FCB68AEB}"/>
              </a:ext>
            </a:extLst>
          </p:cNvPr>
          <p:cNvSpPr/>
          <p:nvPr/>
        </p:nvSpPr>
        <p:spPr>
          <a:xfrm>
            <a:off x="2762171" y="274818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6F17403-7CAA-4A82-9E76-CC596DFAE335}"/>
              </a:ext>
            </a:extLst>
          </p:cNvPr>
          <p:cNvSpPr/>
          <p:nvPr/>
        </p:nvSpPr>
        <p:spPr>
          <a:xfrm>
            <a:off x="2762170" y="309834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4AE0696-ACFF-4D76-9CC0-169C584C9ADF}"/>
              </a:ext>
            </a:extLst>
          </p:cNvPr>
          <p:cNvSpPr/>
          <p:nvPr/>
        </p:nvSpPr>
        <p:spPr>
          <a:xfrm>
            <a:off x="2770953" y="344850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9EC443-821B-4A6F-97EE-80EF20727445}"/>
              </a:ext>
            </a:extLst>
          </p:cNvPr>
          <p:cNvSpPr/>
          <p:nvPr/>
        </p:nvSpPr>
        <p:spPr>
          <a:xfrm>
            <a:off x="2762169" y="429722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6A79113-654B-44EA-91BF-DB7789DE4D5C}"/>
              </a:ext>
            </a:extLst>
          </p:cNvPr>
          <p:cNvSpPr/>
          <p:nvPr/>
        </p:nvSpPr>
        <p:spPr>
          <a:xfrm>
            <a:off x="2770953" y="467294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EDF1FEB-C47E-4EC9-BE24-8B6B5937D0E2}"/>
              </a:ext>
            </a:extLst>
          </p:cNvPr>
          <p:cNvSpPr/>
          <p:nvPr/>
        </p:nvSpPr>
        <p:spPr>
          <a:xfrm>
            <a:off x="7331555" y="467294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676D480-4447-42B3-B4BF-127FF066D133}"/>
              </a:ext>
            </a:extLst>
          </p:cNvPr>
          <p:cNvSpPr/>
          <p:nvPr/>
        </p:nvSpPr>
        <p:spPr>
          <a:xfrm>
            <a:off x="7337498" y="493964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858469E-7173-454C-A27D-96E0438AC107}"/>
              </a:ext>
            </a:extLst>
          </p:cNvPr>
          <p:cNvSpPr/>
          <p:nvPr/>
        </p:nvSpPr>
        <p:spPr>
          <a:xfrm>
            <a:off x="4450634" y="531509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B94193-752D-449B-B504-45F2F4BC5BC6}"/>
              </a:ext>
            </a:extLst>
          </p:cNvPr>
          <p:cNvSpPr/>
          <p:nvPr/>
        </p:nvSpPr>
        <p:spPr>
          <a:xfrm>
            <a:off x="5029070" y="530729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43" name="부제목 2">
            <a:extLst>
              <a:ext uri="{FF2B5EF4-FFF2-40B4-BE49-F238E27FC236}">
                <a16:creationId xmlns:a16="http://schemas.microsoft.com/office/drawing/2014/main" id="{1C6150C2-8E4B-4AA0-A41F-07BFAFEA11D6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/>
                </a:solidFill>
              </a:rPr>
              <a:t>Q&amp;A </a:t>
            </a:r>
            <a:r>
              <a:rPr lang="ko-KR" altLang="en-US" b="1" dirty="0">
                <a:solidFill>
                  <a:schemeClr val="accent1"/>
                </a:solidFill>
              </a:rPr>
              <a:t>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답글 등록 페이지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관리자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1601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36AC1F2-D134-4894-8679-188FEF3C8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" y="1120372"/>
            <a:ext cx="8100137" cy="57376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88494" cy="276430"/>
            <a:chOff x="3320717" y="1159744"/>
            <a:chExt cx="8088494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88494" cy="276430"/>
              <a:chOff x="3320717" y="1159744"/>
              <a:chExt cx="8088494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modqa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Q&amp;A</a:t>
                </a:r>
                <a:r>
                  <a:rPr lang="ko-KR" altLang="en-US" sz="7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게시판 글 수정 페이지</a:t>
                </a:r>
                <a:r>
                  <a:rPr lang="en-US" altLang="ko-KR" sz="7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(</a:t>
                </a:r>
                <a:r>
                  <a:rPr lang="ko-KR" altLang="en-US" sz="7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사용자</a:t>
                </a:r>
                <a:r>
                  <a:rPr lang="en-US" altLang="ko-KR" sz="7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,</a:t>
                </a:r>
                <a:r>
                  <a:rPr lang="ko-KR" altLang="en-US" sz="7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관리자</a:t>
                </a:r>
                <a:r>
                  <a:rPr lang="en-US" altLang="ko-KR" sz="7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)</a:t>
                </a:r>
                <a:endParaRPr lang="ko-KR" altLang="en-US" sz="7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3664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700" dirty="0" err="1">
                    <a:solidFill>
                      <a:schemeClr val="tx1"/>
                    </a:solidFill>
                  </a:rPr>
                  <a:t>qaList</a:t>
                </a:r>
                <a:endParaRPr lang="ko-KR" altLang="en-US" sz="7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  <a:p>
                <a:r>
                  <a:rPr lang="en-US" altLang="ko-KR" sz="7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&gt;qaDetail01&gt;</a:t>
                </a:r>
                <a:r>
                  <a:rPr lang="en-US" altLang="ko-KR" sz="700" dirty="0" err="1">
                    <a:solidFill>
                      <a:schemeClr val="tx1"/>
                    </a:solidFill>
                    <a:ea typeface="KoPubWorld돋움체 Light" panose="00000300000000000000"/>
                  </a:rPr>
                  <a:t>modqa</a:t>
                </a:r>
                <a:endParaRPr lang="ko-KR" altLang="en-US" sz="7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867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866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029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작성된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제목을 표시해준다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764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작성자를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764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작성된 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내용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을 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0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 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이미지를 업로드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파일 이름을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3557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이미지를 업로드 할 수 있는 버튼이 나타난다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88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 업로드 버튼이 사라진다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557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조회수를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557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 작성일을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13080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이전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qaDetail01(Q&amp;A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상세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qaDetail02(Q&amp;A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상세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11862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글이 수정되며</a:t>
                      </a:r>
                      <a:endParaRPr lang="en-US" altLang="ko-KR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qaDetail01(Q&amp;A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상세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qaDetail02(Q&amp;A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게시판 글 상세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</a:tbl>
          </a:graphicData>
        </a:graphic>
      </p:graphicFrame>
      <p:sp>
        <p:nvSpPr>
          <p:cNvPr id="28" name="타원 27">
            <a:extLst>
              <a:ext uri="{FF2B5EF4-FFF2-40B4-BE49-F238E27FC236}">
                <a16:creationId xmlns:a16="http://schemas.microsoft.com/office/drawing/2014/main" id="{73682709-F3EE-4831-BF68-FE824CF1B176}"/>
              </a:ext>
            </a:extLst>
          </p:cNvPr>
          <p:cNvSpPr/>
          <p:nvPr/>
        </p:nvSpPr>
        <p:spPr>
          <a:xfrm>
            <a:off x="2759817" y="260738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4BC08DD-3679-4594-9D07-059AC644D7B2}"/>
              </a:ext>
            </a:extLst>
          </p:cNvPr>
          <p:cNvSpPr/>
          <p:nvPr/>
        </p:nvSpPr>
        <p:spPr>
          <a:xfrm>
            <a:off x="2760607" y="286640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0962146-71F7-4CDE-B101-81038849E3CA}"/>
              </a:ext>
            </a:extLst>
          </p:cNvPr>
          <p:cNvSpPr/>
          <p:nvPr/>
        </p:nvSpPr>
        <p:spPr>
          <a:xfrm>
            <a:off x="2759817" y="319050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AB75360-134B-4FB0-B3CB-603E134EC2E0}"/>
              </a:ext>
            </a:extLst>
          </p:cNvPr>
          <p:cNvSpPr/>
          <p:nvPr/>
        </p:nvSpPr>
        <p:spPr>
          <a:xfrm>
            <a:off x="2759816" y="419483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61C628B-1959-46EB-A8BE-6128A0427B44}"/>
              </a:ext>
            </a:extLst>
          </p:cNvPr>
          <p:cNvSpPr/>
          <p:nvPr/>
        </p:nvSpPr>
        <p:spPr>
          <a:xfrm>
            <a:off x="7305501" y="420756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49B0492-1A91-4DE5-B2D6-30A28DB0A48A}"/>
              </a:ext>
            </a:extLst>
          </p:cNvPr>
          <p:cNvSpPr/>
          <p:nvPr/>
        </p:nvSpPr>
        <p:spPr>
          <a:xfrm>
            <a:off x="7305501" y="449833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ED5CFE-0C62-4039-A118-72A8E0A604C9}"/>
              </a:ext>
            </a:extLst>
          </p:cNvPr>
          <p:cNvSpPr/>
          <p:nvPr/>
        </p:nvSpPr>
        <p:spPr>
          <a:xfrm>
            <a:off x="2759816" y="476033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D791EC-3431-4FCF-863F-29E5C0330635}"/>
              </a:ext>
            </a:extLst>
          </p:cNvPr>
          <p:cNvSpPr/>
          <p:nvPr/>
        </p:nvSpPr>
        <p:spPr>
          <a:xfrm>
            <a:off x="2760607" y="505013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7A1FEBB-407B-475F-A121-07FE1CD48957}"/>
              </a:ext>
            </a:extLst>
          </p:cNvPr>
          <p:cNvSpPr/>
          <p:nvPr/>
        </p:nvSpPr>
        <p:spPr>
          <a:xfrm>
            <a:off x="4369019" y="538959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647EF87-1FD8-4644-83B2-9A79CF8D8043}"/>
              </a:ext>
            </a:extLst>
          </p:cNvPr>
          <p:cNvSpPr/>
          <p:nvPr/>
        </p:nvSpPr>
        <p:spPr>
          <a:xfrm>
            <a:off x="4998919" y="538959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10</a:t>
            </a:r>
            <a:endParaRPr lang="ko-KR" altLang="en-US" sz="500" b="1" dirty="0"/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747814F8-461A-46E2-8C4D-2E1C5F26B484}"/>
              </a:ext>
            </a:extLst>
          </p:cNvPr>
          <p:cNvSpPr txBox="1">
            <a:spLocks/>
          </p:cNvSpPr>
          <p:nvPr/>
        </p:nvSpPr>
        <p:spPr>
          <a:xfrm>
            <a:off x="-1449917" y="1313792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/>
                </a:solidFill>
              </a:rPr>
              <a:t>Q&amp;A </a:t>
            </a:r>
            <a:r>
              <a:rPr lang="ko-KR" altLang="en-US" b="1" dirty="0">
                <a:solidFill>
                  <a:schemeClr val="accent1"/>
                </a:solidFill>
              </a:rPr>
              <a:t>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글 수정 페이지</a:t>
            </a:r>
            <a:r>
              <a:rPr lang="en-US" altLang="ko-KR" b="1" dirty="0">
                <a:solidFill>
                  <a:schemeClr val="accent1"/>
                </a:solidFill>
              </a:rPr>
              <a:t>(</a:t>
            </a:r>
            <a:r>
              <a:rPr lang="ko-KR" altLang="en-US" b="1" dirty="0">
                <a:solidFill>
                  <a:schemeClr val="accent1"/>
                </a:solidFill>
              </a:rPr>
              <a:t>사용자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관리자</a:t>
            </a:r>
            <a:r>
              <a:rPr lang="en-US" altLang="ko-KR" b="1" dirty="0">
                <a:solidFill>
                  <a:schemeClr val="accent1"/>
                </a:solidFill>
              </a:rPr>
              <a:t>)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449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68D0419E-2242-4038-A675-D894E25B7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3"/>
            <a:ext cx="8093796" cy="57376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faq01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en-US" altLang="ko-KR" sz="1000" baseline="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Faq</a:t>
                </a:r>
                <a:r>
                  <a:rPr lang="en-US" altLang="ko-KR" sz="1000" baseline="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</a:t>
                </a:r>
                <a:r>
                  <a:rPr lang="ko-KR" altLang="en-US" sz="1000" baseline="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게시판 자주 찾는 질문</a:t>
                </a:r>
                <a:endParaRPr lang="en-US" altLang="ko-KR" sz="1000" baseline="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Header&gt;faq01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6102272" y="279392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1924490" y="398918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5194995" y="279392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1924490" y="357770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198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40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 및 서비스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faq02(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제품 및 서비스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 및 배송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＇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faq03(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주문 및 배송 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6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교환 및 반품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faq04(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교환 및 반품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051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사용자가 답변을 얻기 위해 질문 탭을 선택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051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질문에 대한 탭이 생성되어 답변을 얻을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422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051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051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051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051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051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051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051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4084174" y="279392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6CF6C066-866F-479C-A1CD-8927E04684D8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/>
                </a:solidFill>
              </a:rPr>
              <a:t>FAQ </a:t>
            </a:r>
            <a:r>
              <a:rPr lang="ko-KR" altLang="en-US" b="1" dirty="0">
                <a:solidFill>
                  <a:schemeClr val="accent1"/>
                </a:solidFill>
              </a:rPr>
              <a:t>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자주 찾는 질문</a:t>
            </a:r>
          </a:p>
        </p:txBody>
      </p:sp>
    </p:spTree>
    <p:extLst>
      <p:ext uri="{BB962C8B-B14F-4D97-AF65-F5344CB8AC3E}">
        <p14:creationId xmlns:p14="http://schemas.microsoft.com/office/powerpoint/2010/main" val="12236879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faq02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aseline="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Faq</a:t>
                </a:r>
                <a:r>
                  <a:rPr lang="en-US" altLang="ko-KR" sz="1000" baseline="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</a:t>
                </a:r>
                <a:r>
                  <a:rPr lang="ko-KR" altLang="en-US" sz="1000" baseline="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게시판 제품 및 서비스</a:t>
                </a:r>
                <a:endParaRPr lang="en-US" altLang="ko-KR" sz="1000" baseline="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Header&gt;faq01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&gt;faq02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2770953" y="330867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2770953" y="446690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770953" y="299097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2762172" y="414920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96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405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자주 찾는 질문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＇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faq01(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자주 찾는 질문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 및 배송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＇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faq03(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주문 및 배송 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1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교환 및 반품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faq04(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교환 및 반품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0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사용자가 답변을 얻기 위해 질문 탭을 선택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0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질문에 대한 탭이 생성되어 답변을 얻을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423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0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0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0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0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0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0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05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2770954" y="26732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0A212FD-4BE2-4FD0-9CA8-879D3BA9C3F3}"/>
              </a:ext>
            </a:extLst>
          </p:cNvPr>
          <p:cNvSpPr/>
          <p:nvPr/>
        </p:nvSpPr>
        <p:spPr>
          <a:xfrm>
            <a:off x="4438083" y="53852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9BD57B-0BB6-4DDD-ADB6-C44113E03F53}"/>
              </a:ext>
            </a:extLst>
          </p:cNvPr>
          <p:cNvSpPr/>
          <p:nvPr/>
        </p:nvSpPr>
        <p:spPr>
          <a:xfrm>
            <a:off x="5054780" y="53852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0DF416E-0B39-4BA2-9FE9-BED167BB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9" y="1120372"/>
            <a:ext cx="8125888" cy="5737627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F44D9977-F7F3-438D-91EE-21D70627EF73}"/>
              </a:ext>
            </a:extLst>
          </p:cNvPr>
          <p:cNvSpPr/>
          <p:nvPr/>
        </p:nvSpPr>
        <p:spPr>
          <a:xfrm>
            <a:off x="6105965" y="26732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D5F33EE-5F4A-41DD-AEEE-1B463E04B518}"/>
              </a:ext>
            </a:extLst>
          </p:cNvPr>
          <p:cNvSpPr/>
          <p:nvPr/>
        </p:nvSpPr>
        <p:spPr>
          <a:xfrm>
            <a:off x="1874744" y="391907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140649C-1C40-4E9C-AAAA-FD702AFBF3D8}"/>
              </a:ext>
            </a:extLst>
          </p:cNvPr>
          <p:cNvSpPr/>
          <p:nvPr/>
        </p:nvSpPr>
        <p:spPr>
          <a:xfrm>
            <a:off x="5198688" y="26732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A65C2B3-1518-4A23-BB19-234767D1FBBF}"/>
              </a:ext>
            </a:extLst>
          </p:cNvPr>
          <p:cNvSpPr/>
          <p:nvPr/>
        </p:nvSpPr>
        <p:spPr>
          <a:xfrm>
            <a:off x="1874744" y="350936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6874206-92FE-49A3-9DF4-0C11131E87D5}"/>
              </a:ext>
            </a:extLst>
          </p:cNvPr>
          <p:cNvSpPr/>
          <p:nvPr/>
        </p:nvSpPr>
        <p:spPr>
          <a:xfrm>
            <a:off x="2931700" y="26732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9" name="부제목 2">
            <a:extLst>
              <a:ext uri="{FF2B5EF4-FFF2-40B4-BE49-F238E27FC236}">
                <a16:creationId xmlns:a16="http://schemas.microsoft.com/office/drawing/2014/main" id="{25A902F3-2C6E-40D8-B400-EA91B0466BD9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/>
                </a:solidFill>
              </a:rPr>
              <a:t>FAQ </a:t>
            </a:r>
            <a:r>
              <a:rPr lang="ko-KR" altLang="en-US" b="1" dirty="0">
                <a:solidFill>
                  <a:schemeClr val="accent1"/>
                </a:solidFill>
              </a:rPr>
              <a:t>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제품 및 서비스</a:t>
            </a:r>
          </a:p>
        </p:txBody>
      </p:sp>
    </p:spTree>
    <p:extLst>
      <p:ext uri="{BB962C8B-B14F-4D97-AF65-F5344CB8AC3E}">
        <p14:creationId xmlns:p14="http://schemas.microsoft.com/office/powerpoint/2010/main" val="27050136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faq03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aseline="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Faq</a:t>
                </a:r>
                <a:r>
                  <a:rPr lang="en-US" altLang="ko-KR" sz="1000" baseline="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</a:t>
                </a:r>
                <a:r>
                  <a:rPr lang="ko-KR" altLang="en-US" sz="1000" baseline="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게시판 주문 및 배송 </a:t>
                </a:r>
                <a:endParaRPr lang="en-US" altLang="ko-KR" sz="1000" baseline="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Header&gt;faq01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&gt;faq03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2770953" y="330867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2770953" y="446690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770953" y="299097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2762172" y="414920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840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51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자주 찾는 질문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＇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faq01(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자주 찾는 질문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 및 서비스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faq02(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제품 및 서비스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교환 및 반품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faq04(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교환 및 반품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00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사용자가 답변을 얻기 위해 질문 탭을 선택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466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질문에 대한 탭이 생성되어 답변을 얻을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466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00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00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00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00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00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00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00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2770954" y="26732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0A212FD-4BE2-4FD0-9CA8-879D3BA9C3F3}"/>
              </a:ext>
            </a:extLst>
          </p:cNvPr>
          <p:cNvSpPr/>
          <p:nvPr/>
        </p:nvSpPr>
        <p:spPr>
          <a:xfrm>
            <a:off x="4438083" y="53852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9BD57B-0BB6-4DDD-ADB6-C44113E03F53}"/>
              </a:ext>
            </a:extLst>
          </p:cNvPr>
          <p:cNvSpPr/>
          <p:nvPr/>
        </p:nvSpPr>
        <p:spPr>
          <a:xfrm>
            <a:off x="5054780" y="53852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CE82267-C26B-4577-AD60-059EF9F9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2"/>
            <a:ext cx="8093796" cy="5737627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5AC8B3B9-26D4-4755-BFEC-1AA6E04C50EC}"/>
              </a:ext>
            </a:extLst>
          </p:cNvPr>
          <p:cNvSpPr/>
          <p:nvPr/>
        </p:nvSpPr>
        <p:spPr>
          <a:xfrm>
            <a:off x="6115487" y="279392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C067390-A52D-4921-BAF6-D8306EBAECD0}"/>
              </a:ext>
            </a:extLst>
          </p:cNvPr>
          <p:cNvSpPr/>
          <p:nvPr/>
        </p:nvSpPr>
        <p:spPr>
          <a:xfrm>
            <a:off x="1921622" y="368211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2E2542-5C98-49DE-A9CD-F675322257DB}"/>
              </a:ext>
            </a:extLst>
          </p:cNvPr>
          <p:cNvSpPr/>
          <p:nvPr/>
        </p:nvSpPr>
        <p:spPr>
          <a:xfrm>
            <a:off x="4077409" y="278362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8527A61-3B2F-4068-8006-3242B6D335C7}"/>
              </a:ext>
            </a:extLst>
          </p:cNvPr>
          <p:cNvSpPr/>
          <p:nvPr/>
        </p:nvSpPr>
        <p:spPr>
          <a:xfrm>
            <a:off x="1921622" y="335889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A9D7D65-F34F-4F11-9C84-66EB280D6399}"/>
              </a:ext>
            </a:extLst>
          </p:cNvPr>
          <p:cNvSpPr/>
          <p:nvPr/>
        </p:nvSpPr>
        <p:spPr>
          <a:xfrm>
            <a:off x="2983951" y="279392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251E335-BCDC-421D-821F-053B47F6E7F5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/>
                </a:solidFill>
              </a:rPr>
              <a:t>FAQ </a:t>
            </a:r>
            <a:r>
              <a:rPr lang="ko-KR" altLang="en-US" b="1" dirty="0">
                <a:solidFill>
                  <a:schemeClr val="accent1"/>
                </a:solidFill>
              </a:rPr>
              <a:t>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주문 및 배송</a:t>
            </a:r>
          </a:p>
        </p:txBody>
      </p:sp>
    </p:spTree>
    <p:extLst>
      <p:ext uri="{BB962C8B-B14F-4D97-AF65-F5344CB8AC3E}">
        <p14:creationId xmlns:p14="http://schemas.microsoft.com/office/powerpoint/2010/main" val="444609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faq04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baseline="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Faq</a:t>
                </a:r>
                <a:r>
                  <a:rPr lang="en-US" altLang="ko-KR" sz="1000" baseline="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</a:t>
                </a:r>
                <a:r>
                  <a:rPr lang="ko-KR" altLang="en-US" sz="1000" baseline="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게시판 교환 및 반품</a:t>
                </a:r>
                <a:endParaRPr lang="en-US" altLang="ko-KR" sz="1000" baseline="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Header&gt;faq01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&gt;faq04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2770953" y="330867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2770953" y="446690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770953" y="299097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2762172" y="414920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840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50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자주 찾는 질문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＇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faq01(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자주 찾는 질문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제품 및 서비스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faq02(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제품 및 서비스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 및 배송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＇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faq03(</a:t>
                      </a:r>
                      <a:r>
                        <a:rPr lang="en-US" altLang="ko-KR" sz="800" baseline="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게시판 주문 및 배송 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사용자가 답변을 얻기 위해 질문 탭을 선택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46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질문에 대한 탭이 생성되어 답변을 얻을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46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aseline="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2770954" y="26732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0A212FD-4BE2-4FD0-9CA8-879D3BA9C3F3}"/>
              </a:ext>
            </a:extLst>
          </p:cNvPr>
          <p:cNvSpPr/>
          <p:nvPr/>
        </p:nvSpPr>
        <p:spPr>
          <a:xfrm>
            <a:off x="4438083" y="53852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9BD57B-0BB6-4DDD-ADB6-C44113E03F53}"/>
              </a:ext>
            </a:extLst>
          </p:cNvPr>
          <p:cNvSpPr/>
          <p:nvPr/>
        </p:nvSpPr>
        <p:spPr>
          <a:xfrm>
            <a:off x="5054780" y="53852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7F09069-B8EB-4F0F-AC2C-2FE0E1A85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2"/>
            <a:ext cx="8093796" cy="5737627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B5F869D1-E4C1-4A14-BB3E-B9787F02E33F}"/>
              </a:ext>
            </a:extLst>
          </p:cNvPr>
          <p:cNvSpPr/>
          <p:nvPr/>
        </p:nvSpPr>
        <p:spPr>
          <a:xfrm>
            <a:off x="5197616" y="243281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4B098D-C5E2-46F0-A3BE-5203F801F3E8}"/>
              </a:ext>
            </a:extLst>
          </p:cNvPr>
          <p:cNvSpPr/>
          <p:nvPr/>
        </p:nvSpPr>
        <p:spPr>
          <a:xfrm>
            <a:off x="1921622" y="303816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FA8B0BF-B715-412E-9D1D-E12D21444BF1}"/>
              </a:ext>
            </a:extLst>
          </p:cNvPr>
          <p:cNvSpPr/>
          <p:nvPr/>
        </p:nvSpPr>
        <p:spPr>
          <a:xfrm>
            <a:off x="4051995" y="243281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162AF6B-5FF3-4ADD-BB5C-DD1B8DF83E83}"/>
              </a:ext>
            </a:extLst>
          </p:cNvPr>
          <p:cNvSpPr/>
          <p:nvPr/>
        </p:nvSpPr>
        <p:spPr>
          <a:xfrm>
            <a:off x="1921622" y="266957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A1F454F-4D07-424F-8BB0-FBAF09CF6048}"/>
              </a:ext>
            </a:extLst>
          </p:cNvPr>
          <p:cNvSpPr/>
          <p:nvPr/>
        </p:nvSpPr>
        <p:spPr>
          <a:xfrm>
            <a:off x="2936570" y="243832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9" name="부제목 2">
            <a:extLst>
              <a:ext uri="{FF2B5EF4-FFF2-40B4-BE49-F238E27FC236}">
                <a16:creationId xmlns:a16="http://schemas.microsoft.com/office/drawing/2014/main" id="{941A8A44-59E0-449D-9DA1-E642CECB91E8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accent1"/>
                </a:solidFill>
              </a:rPr>
              <a:t>FAQ </a:t>
            </a:r>
            <a:r>
              <a:rPr lang="ko-KR" altLang="en-US" b="1" dirty="0">
                <a:solidFill>
                  <a:schemeClr val="accent1"/>
                </a:solidFill>
              </a:rPr>
              <a:t>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교환 및 반품</a:t>
            </a:r>
          </a:p>
        </p:txBody>
      </p:sp>
    </p:spTree>
    <p:extLst>
      <p:ext uri="{BB962C8B-B14F-4D97-AF65-F5344CB8AC3E}">
        <p14:creationId xmlns:p14="http://schemas.microsoft.com/office/powerpoint/2010/main" val="269611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/>
          <p:cNvSpPr/>
          <p:nvPr/>
        </p:nvSpPr>
        <p:spPr>
          <a:xfrm>
            <a:off x="4844715" y="2333038"/>
            <a:ext cx="1909011" cy="1909011"/>
          </a:xfrm>
          <a:prstGeom prst="diamond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3617493" y="2807909"/>
            <a:ext cx="4363454" cy="70259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 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시스템 구조도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941989-757B-48D2-8E89-407EA573DEF0}"/>
              </a:ext>
            </a:extLst>
          </p:cNvPr>
          <p:cNvSpPr/>
          <p:nvPr/>
        </p:nvSpPr>
        <p:spPr>
          <a:xfrm>
            <a:off x="0" y="6416842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6344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reviewList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리뷰 게시판 메인 페이지</a:t>
                </a:r>
                <a:endParaRPr lang="en-US" altLang="ko-KR" sz="1000" baseline="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reviewList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C93439-6812-4406-9207-3B53C3BED672}"/>
              </a:ext>
            </a:extLst>
          </p:cNvPr>
          <p:cNvSpPr/>
          <p:nvPr/>
        </p:nvSpPr>
        <p:spPr>
          <a:xfrm>
            <a:off x="2770953" y="330867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3422C8-2791-4A9B-B7AA-1AC13AE1B353}"/>
              </a:ext>
            </a:extLst>
          </p:cNvPr>
          <p:cNvSpPr/>
          <p:nvPr/>
        </p:nvSpPr>
        <p:spPr>
          <a:xfrm>
            <a:off x="2770953" y="446690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EA5A537-FBAE-4C4A-A45B-F934C0ABAB95}"/>
              </a:ext>
            </a:extLst>
          </p:cNvPr>
          <p:cNvSpPr/>
          <p:nvPr/>
        </p:nvSpPr>
        <p:spPr>
          <a:xfrm>
            <a:off x="2770953" y="299097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1FB195D-0208-440D-BFA9-20775C6CC5B6}"/>
              </a:ext>
            </a:extLst>
          </p:cNvPr>
          <p:cNvSpPr/>
          <p:nvPr/>
        </p:nvSpPr>
        <p:spPr>
          <a:xfrm>
            <a:off x="2762172" y="414920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825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54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538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리뷰게시판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 분류를 선택 할 수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240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검색어를 입력하여 관련된 리뷰게시판 글을 검색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0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reviewSearchList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검색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addReview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글 작성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47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제목을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reviewDetail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상세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 페이지에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개의 게시글을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보여줄수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더 많은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공지글을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보기 위해 페이지를 전환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00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00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00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00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00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00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006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31" name="타원 30">
            <a:extLst>
              <a:ext uri="{FF2B5EF4-FFF2-40B4-BE49-F238E27FC236}">
                <a16:creationId xmlns:a16="http://schemas.microsoft.com/office/drawing/2014/main" id="{617FD7CE-C29E-48C0-9D21-78395713C8FA}"/>
              </a:ext>
            </a:extLst>
          </p:cNvPr>
          <p:cNvSpPr/>
          <p:nvPr/>
        </p:nvSpPr>
        <p:spPr>
          <a:xfrm>
            <a:off x="2770954" y="267327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0A212FD-4BE2-4FD0-9CA8-879D3BA9C3F3}"/>
              </a:ext>
            </a:extLst>
          </p:cNvPr>
          <p:cNvSpPr/>
          <p:nvPr/>
        </p:nvSpPr>
        <p:spPr>
          <a:xfrm>
            <a:off x="4438083" y="53852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49BD57B-0BB6-4DDD-ADB6-C44113E03F53}"/>
              </a:ext>
            </a:extLst>
          </p:cNvPr>
          <p:cNvSpPr/>
          <p:nvPr/>
        </p:nvSpPr>
        <p:spPr>
          <a:xfrm>
            <a:off x="5054780" y="53852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5F869D1-E4C1-4A14-BB3E-B9787F02E33F}"/>
              </a:ext>
            </a:extLst>
          </p:cNvPr>
          <p:cNvSpPr/>
          <p:nvPr/>
        </p:nvSpPr>
        <p:spPr>
          <a:xfrm>
            <a:off x="5197616" y="243281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24B098D-C5E2-46F0-A3BE-5203F801F3E8}"/>
              </a:ext>
            </a:extLst>
          </p:cNvPr>
          <p:cNvSpPr/>
          <p:nvPr/>
        </p:nvSpPr>
        <p:spPr>
          <a:xfrm>
            <a:off x="1921622" y="303816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FA8B0BF-B715-412E-9D1D-E12D21444BF1}"/>
              </a:ext>
            </a:extLst>
          </p:cNvPr>
          <p:cNvSpPr/>
          <p:nvPr/>
        </p:nvSpPr>
        <p:spPr>
          <a:xfrm>
            <a:off x="4051995" y="243281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162AF6B-5FF3-4ADD-BB5C-DD1B8DF83E83}"/>
              </a:ext>
            </a:extLst>
          </p:cNvPr>
          <p:cNvSpPr/>
          <p:nvPr/>
        </p:nvSpPr>
        <p:spPr>
          <a:xfrm>
            <a:off x="1921622" y="266957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A1F454F-4D07-424F-8BB0-FBAF09CF6048}"/>
              </a:ext>
            </a:extLst>
          </p:cNvPr>
          <p:cNvSpPr/>
          <p:nvPr/>
        </p:nvSpPr>
        <p:spPr>
          <a:xfrm>
            <a:off x="2936570" y="243832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668543-34F6-4D96-957D-D850095A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" y="1120372"/>
            <a:ext cx="8100137" cy="5737627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0A913011-86E0-46E2-9EE7-54A8D0D306A0}"/>
              </a:ext>
            </a:extLst>
          </p:cNvPr>
          <p:cNvSpPr/>
          <p:nvPr/>
        </p:nvSpPr>
        <p:spPr>
          <a:xfrm>
            <a:off x="4414791" y="217394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A1D91B8-9288-45D1-8E8B-DD48809CDCB8}"/>
              </a:ext>
            </a:extLst>
          </p:cNvPr>
          <p:cNvSpPr/>
          <p:nvPr/>
        </p:nvSpPr>
        <p:spPr>
          <a:xfrm>
            <a:off x="5206878" y="217394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FD82782-CFB1-4D80-AC5C-0A24C9931751}"/>
              </a:ext>
            </a:extLst>
          </p:cNvPr>
          <p:cNvSpPr/>
          <p:nvPr/>
        </p:nvSpPr>
        <p:spPr>
          <a:xfrm>
            <a:off x="6914461" y="217004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521C18C-9FB6-4B14-B1EC-66C35DEF9C97}"/>
              </a:ext>
            </a:extLst>
          </p:cNvPr>
          <p:cNvSpPr/>
          <p:nvPr/>
        </p:nvSpPr>
        <p:spPr>
          <a:xfrm>
            <a:off x="7474253" y="217004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E6D9582-691F-42AC-9A4A-67687C6ADA24}"/>
              </a:ext>
            </a:extLst>
          </p:cNvPr>
          <p:cNvSpPr/>
          <p:nvPr/>
        </p:nvSpPr>
        <p:spPr>
          <a:xfrm>
            <a:off x="2121872" y="296805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FAAEE4D-D4EF-4FF3-AE27-F694A1DA39CF}"/>
              </a:ext>
            </a:extLst>
          </p:cNvPr>
          <p:cNvSpPr/>
          <p:nvPr/>
        </p:nvSpPr>
        <p:spPr>
          <a:xfrm>
            <a:off x="3430384" y="559741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34D542A4-8BFD-4FBF-A2C8-081FBAA41E9F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리뷰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29499533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18F138-B6AD-4E3F-80A0-A0C1A766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" y="1120372"/>
            <a:ext cx="8100138" cy="57376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reviewSearchList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리뷰 게시판 검색 페이지</a:t>
                </a:r>
                <a:endParaRPr lang="en-US" altLang="ko-KR" sz="1000" baseline="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reviewList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</a:t>
                </a:r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reviewSearchList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96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21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9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리뷰게시판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 분류를 선택 할 수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106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검색어를 입력하여 관련된 리뷰게시판 글을 검색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2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reviewSearchList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검색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0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addReview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글 작성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5769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검색어에 관련된 리뷰게시판 글이 표시되며 제목을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reviewDetail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상세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50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 페이지에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12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개의 게시글을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보여줄수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더 많은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공지글을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보기 위해 페이지를 전환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879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879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879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879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879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879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879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ECE7B855-F394-475E-BBF6-510421CA8B61}"/>
              </a:ext>
            </a:extLst>
          </p:cNvPr>
          <p:cNvSpPr/>
          <p:nvPr/>
        </p:nvSpPr>
        <p:spPr>
          <a:xfrm>
            <a:off x="4421832" y="289794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FDA6E0-9E4B-4013-B12C-4FC831C1B001}"/>
              </a:ext>
            </a:extLst>
          </p:cNvPr>
          <p:cNvSpPr/>
          <p:nvPr/>
        </p:nvSpPr>
        <p:spPr>
          <a:xfrm>
            <a:off x="5234283" y="289794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20562F3-17D8-493B-BC36-98FD0FDDEFD3}"/>
              </a:ext>
            </a:extLst>
          </p:cNvPr>
          <p:cNvSpPr/>
          <p:nvPr/>
        </p:nvSpPr>
        <p:spPr>
          <a:xfrm>
            <a:off x="6844925" y="289794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251FDB9-E26A-4813-88EA-DC56875D09E9}"/>
              </a:ext>
            </a:extLst>
          </p:cNvPr>
          <p:cNvSpPr/>
          <p:nvPr/>
        </p:nvSpPr>
        <p:spPr>
          <a:xfrm>
            <a:off x="7394028" y="289794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0BE6930-8ED3-4D02-9FF9-C9BAB839849D}"/>
              </a:ext>
            </a:extLst>
          </p:cNvPr>
          <p:cNvSpPr/>
          <p:nvPr/>
        </p:nvSpPr>
        <p:spPr>
          <a:xfrm>
            <a:off x="2191979" y="410152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0FE7437-439C-4CA6-93E1-C05A822EE940}"/>
              </a:ext>
            </a:extLst>
          </p:cNvPr>
          <p:cNvSpPr/>
          <p:nvPr/>
        </p:nvSpPr>
        <p:spPr>
          <a:xfrm>
            <a:off x="3316084" y="505448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A7A3D5C8-8AD0-484F-9A80-82C253FD874A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리뷰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검색 페이지</a:t>
            </a:r>
          </a:p>
        </p:txBody>
      </p:sp>
    </p:spTree>
    <p:extLst>
      <p:ext uri="{BB962C8B-B14F-4D97-AF65-F5344CB8AC3E}">
        <p14:creationId xmlns:p14="http://schemas.microsoft.com/office/powerpoint/2010/main" val="13251476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addReview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리뷰 게시판 글 작성 페이지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reviewList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addReview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806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706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8628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사용자가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제목을 입력한다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609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현재 로그인 한 상태인 회원의 아이디를 보여준다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609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내용을 입력한다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1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Review_goods_pop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글 작성 리뷰 상품 조회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에서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클릭한 상품명을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5770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Review_goods_pop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글 작성 리뷰 상품 조회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팝업창이 나타난다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5770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 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작성에 필요한 이미지를 업로드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파일이름을 보여준다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410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이미지를 업로드 할 수 있는 버튼이 나타난다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410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 업로드 버튼이 사라진다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410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사용자가 상품에 대한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별점을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점부터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점까지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부여할수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5770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 되지 않고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메인 페이지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5770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 되고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메인 페이지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410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410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4E319792-D508-4D7F-A53C-1089B379C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" y="1120373"/>
            <a:ext cx="8100137" cy="573762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02B6E641-F9FE-4AAD-B78B-9AC34C1BD7AF}"/>
              </a:ext>
            </a:extLst>
          </p:cNvPr>
          <p:cNvSpPr/>
          <p:nvPr/>
        </p:nvSpPr>
        <p:spPr>
          <a:xfrm>
            <a:off x="2796355" y="267781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63DE77-93AB-4968-882F-A9A370A34ECC}"/>
              </a:ext>
            </a:extLst>
          </p:cNvPr>
          <p:cNvSpPr/>
          <p:nvPr/>
        </p:nvSpPr>
        <p:spPr>
          <a:xfrm>
            <a:off x="2796354" y="297763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AF7EC8F-6233-4665-A231-4B2C3EF843DB}"/>
              </a:ext>
            </a:extLst>
          </p:cNvPr>
          <p:cNvSpPr/>
          <p:nvPr/>
        </p:nvSpPr>
        <p:spPr>
          <a:xfrm>
            <a:off x="2796354" y="327745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BCB71E9-C49B-42FF-99E1-3E58EDD99D17}"/>
              </a:ext>
            </a:extLst>
          </p:cNvPr>
          <p:cNvSpPr/>
          <p:nvPr/>
        </p:nvSpPr>
        <p:spPr>
          <a:xfrm>
            <a:off x="2796354" y="398918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E44B3EA-44A0-4B1A-BDD7-621C72BAA848}"/>
              </a:ext>
            </a:extLst>
          </p:cNvPr>
          <p:cNvSpPr/>
          <p:nvPr/>
        </p:nvSpPr>
        <p:spPr>
          <a:xfrm>
            <a:off x="2796354" y="430535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DAEF1B-4582-46E4-83C5-88A5B2297EA2}"/>
              </a:ext>
            </a:extLst>
          </p:cNvPr>
          <p:cNvSpPr/>
          <p:nvPr/>
        </p:nvSpPr>
        <p:spPr>
          <a:xfrm>
            <a:off x="2796353" y="498456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ADC0539-1FD8-42D1-934B-3C250EA6E3DC}"/>
              </a:ext>
            </a:extLst>
          </p:cNvPr>
          <p:cNvSpPr/>
          <p:nvPr/>
        </p:nvSpPr>
        <p:spPr>
          <a:xfrm>
            <a:off x="7331555" y="398918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6E0FCCB-7042-42AF-AD7A-393D54616CC2}"/>
              </a:ext>
            </a:extLst>
          </p:cNvPr>
          <p:cNvSpPr/>
          <p:nvPr/>
        </p:nvSpPr>
        <p:spPr>
          <a:xfrm>
            <a:off x="7328427" y="437546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CC83B6F-2571-454E-B791-B0F7393A3BE5}"/>
              </a:ext>
            </a:extLst>
          </p:cNvPr>
          <p:cNvSpPr/>
          <p:nvPr/>
        </p:nvSpPr>
        <p:spPr>
          <a:xfrm>
            <a:off x="7334262" y="466840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3349D1-1E50-462F-8CF4-E58B643D7376}"/>
              </a:ext>
            </a:extLst>
          </p:cNvPr>
          <p:cNvSpPr/>
          <p:nvPr/>
        </p:nvSpPr>
        <p:spPr>
          <a:xfrm>
            <a:off x="4307478" y="5386858"/>
            <a:ext cx="140215" cy="1402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10</a:t>
            </a:r>
            <a:endParaRPr lang="ko-KR" altLang="en-US" sz="5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3098C2F-7665-4240-8EBA-3251E274BC89}"/>
              </a:ext>
            </a:extLst>
          </p:cNvPr>
          <p:cNvSpPr/>
          <p:nvPr/>
        </p:nvSpPr>
        <p:spPr>
          <a:xfrm>
            <a:off x="5053679" y="538685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11</a:t>
            </a:r>
            <a:endParaRPr lang="ko-KR" altLang="en-US" sz="500" b="1" dirty="0"/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28AF8D57-9EA4-42B5-82BF-8DE8F25F2636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리뷰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글 작성 페이지</a:t>
            </a:r>
          </a:p>
        </p:txBody>
      </p:sp>
    </p:spTree>
    <p:extLst>
      <p:ext uri="{BB962C8B-B14F-4D97-AF65-F5344CB8AC3E}">
        <p14:creationId xmlns:p14="http://schemas.microsoft.com/office/powerpoint/2010/main" val="3354956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95C60D-B38F-4A85-910B-B98E5A774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" y="1109139"/>
            <a:ext cx="8100137" cy="57376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reviewDetail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리뷰 게시판 상세 페이지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reviewList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&gt;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reviewDetail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94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3787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3946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대한 제목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작성자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작성일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조회수를 확인 할 수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3687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리뷰글에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대한 내용을 확인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8379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리뷰글에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확인할수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이미지를 클릭하면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Review_img_popup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상세 페이지 이미지 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팝업이 나타난다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리뷰글에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별점을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확인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5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리뷰글에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대한 좋아요 수를 확인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하트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좋아요 숫자가 증가한다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38909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목록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55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수정되며 삭제되며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5770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삭제되며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484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63E8450C-A533-4833-9837-56C47A09F9CB}"/>
              </a:ext>
            </a:extLst>
          </p:cNvPr>
          <p:cNvSpPr/>
          <p:nvPr/>
        </p:nvSpPr>
        <p:spPr>
          <a:xfrm>
            <a:off x="1921622" y="221204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6746D59-FA5B-4460-AD4F-0BEDF699B4B6}"/>
              </a:ext>
            </a:extLst>
          </p:cNvPr>
          <p:cNvSpPr/>
          <p:nvPr/>
        </p:nvSpPr>
        <p:spPr>
          <a:xfrm>
            <a:off x="1921622" y="255381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C132A61-80CF-48B5-8772-34EDAF2A3510}"/>
              </a:ext>
            </a:extLst>
          </p:cNvPr>
          <p:cNvSpPr/>
          <p:nvPr/>
        </p:nvSpPr>
        <p:spPr>
          <a:xfrm>
            <a:off x="1921621" y="398918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3D29EBB-4F5C-467B-ADEC-478C79AD0072}"/>
              </a:ext>
            </a:extLst>
          </p:cNvPr>
          <p:cNvSpPr/>
          <p:nvPr/>
        </p:nvSpPr>
        <p:spPr>
          <a:xfrm>
            <a:off x="1921621" y="492263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A4DCC02-BB8C-4A98-9B2C-1675323C91AB}"/>
              </a:ext>
            </a:extLst>
          </p:cNvPr>
          <p:cNvSpPr/>
          <p:nvPr/>
        </p:nvSpPr>
        <p:spPr>
          <a:xfrm>
            <a:off x="4677507" y="5465561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CA97455-B89A-455F-9856-125250E1783B}"/>
              </a:ext>
            </a:extLst>
          </p:cNvPr>
          <p:cNvSpPr/>
          <p:nvPr/>
        </p:nvSpPr>
        <p:spPr>
          <a:xfrm>
            <a:off x="4167263" y="566751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04E03BD-A20A-4046-B2F3-C8D17A51DB7A}"/>
              </a:ext>
            </a:extLst>
          </p:cNvPr>
          <p:cNvSpPr/>
          <p:nvPr/>
        </p:nvSpPr>
        <p:spPr>
          <a:xfrm>
            <a:off x="4686318" y="566751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310A582-0271-45E6-8709-051DC3D8F472}"/>
              </a:ext>
            </a:extLst>
          </p:cNvPr>
          <p:cNvSpPr/>
          <p:nvPr/>
        </p:nvSpPr>
        <p:spPr>
          <a:xfrm>
            <a:off x="5342972" y="566751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6CD34E63-F2DE-4F64-B06F-003BCF9835CF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리뷰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10660280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6771239-D4EE-4261-8C1D-8E33FC1F6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12678"/>
            <a:ext cx="8093796" cy="57453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modReview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리뷰 게시판 글 수정 페이지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600" dirty="0" err="1">
                    <a:solidFill>
                      <a:schemeClr val="tx1"/>
                    </a:solidFill>
                  </a:rPr>
                  <a:t>reviewList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&gt;</a:t>
                </a:r>
                <a:r>
                  <a:rPr lang="en-US" altLang="ko-KR" sz="600" dirty="0" err="1">
                    <a:solidFill>
                      <a:schemeClr val="tx1"/>
                    </a:solidFill>
                  </a:rPr>
                  <a:t>reviewDetail</a:t>
                </a:r>
                <a:r>
                  <a:rPr lang="en-US" altLang="ko-KR" sz="600" dirty="0">
                    <a:solidFill>
                      <a:schemeClr val="tx1"/>
                    </a:solidFill>
                    <a:ea typeface="KoPubWorld돋움체 Light" panose="00000300000000000000"/>
                  </a:rPr>
                  <a:t>&gt;</a:t>
                </a:r>
                <a:r>
                  <a:rPr lang="en-US" altLang="ko-KR" sz="600" dirty="0" err="1">
                    <a:solidFill>
                      <a:schemeClr val="tx1"/>
                    </a:solidFill>
                    <a:ea typeface="KoPubWorld돋움체 Light" panose="00000300000000000000"/>
                  </a:rPr>
                  <a:t>modReview</a:t>
                </a:r>
                <a:endParaRPr lang="ko-KR" altLang="en-US" sz="6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19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517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08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작성된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제목을 표시해준다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99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작성자를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399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내용을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963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 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＇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클릭하여 이미지 업로드를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파일 이름을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641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이미지를 업로드 할 수 있는 버튼이 나타난다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641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 업로드 버튼이 사라진다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15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ea typeface="KoPubWorld돋움체 Light" panose="00000300000000000000" pitchFamily="2" charset="-127"/>
                        </a:rPr>
                        <a:t>리뷰글</a:t>
                      </a:r>
                      <a:r>
                        <a:rPr lang="ko-KR" altLang="en-US" sz="800" dirty="0">
                          <a:ea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>
                          <a:ea typeface="KoPubWorld돋움체 Light" panose="00000300000000000000" pitchFamily="2" charset="-127"/>
                        </a:rPr>
                        <a:t>별점을</a:t>
                      </a:r>
                      <a:r>
                        <a:rPr lang="ko-KR" altLang="en-US" sz="800" dirty="0">
                          <a:ea typeface="KoPubWorld돋움체 Light" panose="00000300000000000000" pitchFamily="2" charset="-127"/>
                        </a:rPr>
                        <a:t> 표시해준다</a:t>
                      </a:r>
                      <a:r>
                        <a:rPr lang="en-US" altLang="ko-KR" sz="800" dirty="0">
                          <a:ea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156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ea typeface="KoPubWorld돋움체 Light" panose="00000300000000000000" pitchFamily="2" charset="-127"/>
                        </a:rPr>
                        <a:t>리뷰글</a:t>
                      </a:r>
                      <a:r>
                        <a:rPr lang="ko-KR" altLang="en-US" sz="800" dirty="0">
                          <a:ea typeface="KoPubWorld돋움체 Light" panose="00000300000000000000" pitchFamily="2" charset="-127"/>
                        </a:rPr>
                        <a:t> 작성일을 표시해준다</a:t>
                      </a:r>
                      <a:r>
                        <a:rPr lang="en-US" altLang="ko-KR" sz="800" dirty="0">
                          <a:ea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6296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9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조회수를 표시해준다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6296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이전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6293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수정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리뷰글을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업로드 한 뒤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reviewList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메인 페이지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2AE66ABD-65A6-4B65-B70D-AC5786854835}"/>
              </a:ext>
            </a:extLst>
          </p:cNvPr>
          <p:cNvSpPr/>
          <p:nvPr/>
        </p:nvSpPr>
        <p:spPr>
          <a:xfrm>
            <a:off x="2796355" y="261209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D1BA7AB-B616-45FD-B91B-EF8031460759}"/>
              </a:ext>
            </a:extLst>
          </p:cNvPr>
          <p:cNvSpPr/>
          <p:nvPr/>
        </p:nvSpPr>
        <p:spPr>
          <a:xfrm>
            <a:off x="2802657" y="287370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D5EC79-39CB-4750-BB2A-0E9A8A7387CA}"/>
              </a:ext>
            </a:extLst>
          </p:cNvPr>
          <p:cNvSpPr/>
          <p:nvPr/>
        </p:nvSpPr>
        <p:spPr>
          <a:xfrm>
            <a:off x="2796355" y="313188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A6B591C-AA77-4A86-AC59-19A8AC979AA1}"/>
              </a:ext>
            </a:extLst>
          </p:cNvPr>
          <p:cNvSpPr/>
          <p:nvPr/>
        </p:nvSpPr>
        <p:spPr>
          <a:xfrm>
            <a:off x="2796355" y="410725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9893006-3EFE-467C-B374-0C550DA7CDB6}"/>
              </a:ext>
            </a:extLst>
          </p:cNvPr>
          <p:cNvSpPr/>
          <p:nvPr/>
        </p:nvSpPr>
        <p:spPr>
          <a:xfrm>
            <a:off x="7331555" y="410724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2DCD078-06A7-48DF-8674-C88E93C2E125}"/>
              </a:ext>
            </a:extLst>
          </p:cNvPr>
          <p:cNvSpPr/>
          <p:nvPr/>
        </p:nvSpPr>
        <p:spPr>
          <a:xfrm>
            <a:off x="7331555" y="434666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3267183-62FC-46B6-BCA4-D374B02028D7}"/>
              </a:ext>
            </a:extLst>
          </p:cNvPr>
          <p:cNvSpPr/>
          <p:nvPr/>
        </p:nvSpPr>
        <p:spPr>
          <a:xfrm>
            <a:off x="2796355" y="460424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1FEB61E-E258-4FE2-8569-6FFA6619734D}"/>
              </a:ext>
            </a:extLst>
          </p:cNvPr>
          <p:cNvSpPr/>
          <p:nvPr/>
        </p:nvSpPr>
        <p:spPr>
          <a:xfrm>
            <a:off x="2796355" y="491898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EC4866-A1D7-4C82-9E27-0F8F34C4C945}"/>
              </a:ext>
            </a:extLst>
          </p:cNvPr>
          <p:cNvSpPr/>
          <p:nvPr/>
        </p:nvSpPr>
        <p:spPr>
          <a:xfrm>
            <a:off x="2796355" y="516362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5629C0C-6890-41F1-B31E-7EBE5CB0781B}"/>
              </a:ext>
            </a:extLst>
          </p:cNvPr>
          <p:cNvSpPr/>
          <p:nvPr/>
        </p:nvSpPr>
        <p:spPr>
          <a:xfrm>
            <a:off x="4407330" y="543304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10</a:t>
            </a:r>
            <a:endParaRPr lang="ko-KR" altLang="en-US" sz="5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4AB8266-96F4-4F4E-BCDB-A38C8AF90C8E}"/>
              </a:ext>
            </a:extLst>
          </p:cNvPr>
          <p:cNvSpPr/>
          <p:nvPr/>
        </p:nvSpPr>
        <p:spPr>
          <a:xfrm>
            <a:off x="5037230" y="543304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11</a:t>
            </a:r>
            <a:endParaRPr lang="ko-KR" altLang="en-US" sz="500" b="1" dirty="0"/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E27815D9-27F4-49DD-AFB8-DAE00ADA3CCB}"/>
              </a:ext>
            </a:extLst>
          </p:cNvPr>
          <p:cNvSpPr txBox="1">
            <a:spLocks/>
          </p:cNvSpPr>
          <p:nvPr/>
        </p:nvSpPr>
        <p:spPr>
          <a:xfrm>
            <a:off x="-1673615" y="1344698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리뷰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글 수정 페이지</a:t>
            </a:r>
          </a:p>
        </p:txBody>
      </p:sp>
    </p:spTree>
    <p:extLst>
      <p:ext uri="{BB962C8B-B14F-4D97-AF65-F5344CB8AC3E}">
        <p14:creationId xmlns:p14="http://schemas.microsoft.com/office/powerpoint/2010/main" val="14972593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Review_goods_pop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리뷰 게시판 글 작성 리뷰 상품 조회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600" dirty="0" err="1">
                    <a:solidFill>
                      <a:schemeClr val="tx1"/>
                    </a:solidFill>
                  </a:rPr>
                  <a:t>reviewList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&gt;</a:t>
                </a:r>
                <a:r>
                  <a:rPr lang="en-US" altLang="ko-KR" sz="600" dirty="0" err="1">
                    <a:solidFill>
                      <a:schemeClr val="tx1"/>
                    </a:solidFill>
                  </a:rPr>
                  <a:t>addReview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&gt;</a:t>
                </a:r>
                <a:r>
                  <a:rPr lang="en-US" altLang="ko-KR" sz="6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Review_goods_pop</a:t>
                </a:r>
                <a:endParaRPr lang="ko-KR" altLang="en-US" sz="6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840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350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72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사용자가 주문한 상품의 주문번호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상품명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주문날짜를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확인할수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이미지를 클릭하면 해당 상품에 대한 </a:t>
                      </a:r>
                      <a:r>
                        <a:rPr lang="en-US" altLang="ko-KR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goodsDetail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상품상세정보페이지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상품명이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addReview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글 작성 페이지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입력된다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46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469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00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52D0397-3058-44E9-B34C-CB34A24783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1"/>
          <a:stretch/>
        </p:blipFill>
        <p:spPr>
          <a:xfrm>
            <a:off x="1620745" y="1706966"/>
            <a:ext cx="6901892" cy="489269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694E79C-1A43-404E-9202-6E5823A8BC89}"/>
              </a:ext>
            </a:extLst>
          </p:cNvPr>
          <p:cNvSpPr/>
          <p:nvPr/>
        </p:nvSpPr>
        <p:spPr>
          <a:xfrm>
            <a:off x="2045854" y="222345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03DCFED-AC64-471F-A17C-E61B03CC3DDD}"/>
              </a:ext>
            </a:extLst>
          </p:cNvPr>
          <p:cNvSpPr/>
          <p:nvPr/>
        </p:nvSpPr>
        <p:spPr>
          <a:xfrm>
            <a:off x="3196405" y="277868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44DB0B1-653C-4D42-8418-81177E633A1F}"/>
              </a:ext>
            </a:extLst>
          </p:cNvPr>
          <p:cNvSpPr/>
          <p:nvPr/>
        </p:nvSpPr>
        <p:spPr>
          <a:xfrm>
            <a:off x="7923961" y="297807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27" name="부제목 2">
            <a:extLst>
              <a:ext uri="{FF2B5EF4-FFF2-40B4-BE49-F238E27FC236}">
                <a16:creationId xmlns:a16="http://schemas.microsoft.com/office/drawing/2014/main" id="{733196C0-8A5F-41C5-BCE7-6423288A257C}"/>
              </a:ext>
            </a:extLst>
          </p:cNvPr>
          <p:cNvSpPr txBox="1">
            <a:spLocks/>
          </p:cNvSpPr>
          <p:nvPr/>
        </p:nvSpPr>
        <p:spPr>
          <a:xfrm>
            <a:off x="-1606744" y="1320652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리뷰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글 작성 리뷰 상품 조회</a:t>
            </a:r>
          </a:p>
        </p:txBody>
      </p:sp>
    </p:spTree>
    <p:extLst>
      <p:ext uri="{BB962C8B-B14F-4D97-AF65-F5344CB8AC3E}">
        <p14:creationId xmlns:p14="http://schemas.microsoft.com/office/powerpoint/2010/main" val="1017767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Review_img_popup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리뷰 게시판 상세 페이지 이미지 팝업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600" dirty="0" err="1">
                    <a:solidFill>
                      <a:schemeClr val="tx1"/>
                    </a:solidFill>
                  </a:rPr>
                  <a:t>reviewList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&gt;</a:t>
                </a:r>
                <a:r>
                  <a:rPr lang="en-US" altLang="ko-KR" sz="600" dirty="0" err="1">
                    <a:solidFill>
                      <a:schemeClr val="tx1"/>
                    </a:solidFill>
                  </a:rPr>
                  <a:t>addReview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&gt;</a:t>
                </a:r>
                <a:r>
                  <a:rPr lang="en-US" altLang="ko-KR" sz="6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Review_img_popup</a:t>
                </a:r>
                <a:endParaRPr lang="ko-KR" altLang="en-US" sz="6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45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404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589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리뷰글에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업로드된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이미지를 확대하여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볼수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721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‘x’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reviewDetail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리뷰 게시판 상세 페이지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288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05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24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24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405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05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405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405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405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405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4052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CAF052A-AFAD-4FDA-B1D0-3C770875A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" y="1105656"/>
            <a:ext cx="8100137" cy="5752343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71B5770F-3B36-4A53-8EE8-6FA32674AB13}"/>
              </a:ext>
            </a:extLst>
          </p:cNvPr>
          <p:cNvSpPr/>
          <p:nvPr/>
        </p:nvSpPr>
        <p:spPr>
          <a:xfrm>
            <a:off x="2425289" y="229862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A61EFE4-9D07-4344-BCA8-2BA07048AF4F}"/>
              </a:ext>
            </a:extLst>
          </p:cNvPr>
          <p:cNvSpPr/>
          <p:nvPr/>
        </p:nvSpPr>
        <p:spPr>
          <a:xfrm>
            <a:off x="8332434" y="229862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3FABBBA-3D5C-46A0-B28D-ACAF94903033}"/>
              </a:ext>
            </a:extLst>
          </p:cNvPr>
          <p:cNvSpPr txBox="1">
            <a:spLocks/>
          </p:cNvSpPr>
          <p:nvPr/>
        </p:nvSpPr>
        <p:spPr>
          <a:xfrm>
            <a:off x="-1606744" y="1320652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리뷰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상세 페이지 이미지 팝업</a:t>
            </a:r>
          </a:p>
        </p:txBody>
      </p:sp>
    </p:spTree>
    <p:extLst>
      <p:ext uri="{BB962C8B-B14F-4D97-AF65-F5344CB8AC3E}">
        <p14:creationId xmlns:p14="http://schemas.microsoft.com/office/powerpoint/2010/main" val="9824175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recipeList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레시피 게시판 메인 페이지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recipeList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801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173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349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검색 분류를 선택 할 수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474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검색어를 입력하여 관련된 레시피 글을 검색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5941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recipeSearchList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검색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4550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addRecipe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글 작성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550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제목을 클릭하면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recipeDetail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상세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50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 페이지에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개의 게시글을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보여줄수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더 많은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을 보기 위해 페이지를 전환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84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84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84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84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84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84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840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26" name="타원 25">
            <a:extLst>
              <a:ext uri="{FF2B5EF4-FFF2-40B4-BE49-F238E27FC236}">
                <a16:creationId xmlns:a16="http://schemas.microsoft.com/office/drawing/2014/main" id="{71B5770F-3B36-4A53-8EE8-6FA32674AB13}"/>
              </a:ext>
            </a:extLst>
          </p:cNvPr>
          <p:cNvSpPr/>
          <p:nvPr/>
        </p:nvSpPr>
        <p:spPr>
          <a:xfrm>
            <a:off x="2425289" y="229862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A61EFE4-9D07-4344-BCA8-2BA07048AF4F}"/>
              </a:ext>
            </a:extLst>
          </p:cNvPr>
          <p:cNvSpPr/>
          <p:nvPr/>
        </p:nvSpPr>
        <p:spPr>
          <a:xfrm>
            <a:off x="8332434" y="229862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11CBD9-38EB-442B-AB08-6D95955F9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21" y="1120373"/>
            <a:ext cx="8093796" cy="5737626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CD6658BB-E565-4597-9AFC-D1FC51E349C9}"/>
              </a:ext>
            </a:extLst>
          </p:cNvPr>
          <p:cNvSpPr/>
          <p:nvPr/>
        </p:nvSpPr>
        <p:spPr>
          <a:xfrm>
            <a:off x="5244950" y="26031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CB3EB31-982D-4CBA-962D-A0729824237B}"/>
              </a:ext>
            </a:extLst>
          </p:cNvPr>
          <p:cNvSpPr/>
          <p:nvPr/>
        </p:nvSpPr>
        <p:spPr>
          <a:xfrm>
            <a:off x="6915032" y="26031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D084FCA-4194-44EA-AC4F-E88113A60F00}"/>
              </a:ext>
            </a:extLst>
          </p:cNvPr>
          <p:cNvSpPr/>
          <p:nvPr/>
        </p:nvSpPr>
        <p:spPr>
          <a:xfrm>
            <a:off x="2425289" y="316326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61D55E8-F8E9-451D-8473-CE7B4DD9D4F8}"/>
              </a:ext>
            </a:extLst>
          </p:cNvPr>
          <p:cNvSpPr/>
          <p:nvPr/>
        </p:nvSpPr>
        <p:spPr>
          <a:xfrm>
            <a:off x="4607399" y="26031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4DF0323-4D73-4594-9D37-6734D5FF32C2}"/>
              </a:ext>
            </a:extLst>
          </p:cNvPr>
          <p:cNvSpPr/>
          <p:nvPr/>
        </p:nvSpPr>
        <p:spPr>
          <a:xfrm>
            <a:off x="7474802" y="260316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919E202-2008-4057-B5A2-CECF581F0E60}"/>
              </a:ext>
            </a:extLst>
          </p:cNvPr>
          <p:cNvSpPr/>
          <p:nvPr/>
        </p:nvSpPr>
        <p:spPr>
          <a:xfrm>
            <a:off x="3308913" y="528995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96DCF1F6-D169-4F15-ABF0-24295B6C6B9F}"/>
              </a:ext>
            </a:extLst>
          </p:cNvPr>
          <p:cNvSpPr txBox="1">
            <a:spLocks/>
          </p:cNvSpPr>
          <p:nvPr/>
        </p:nvSpPr>
        <p:spPr>
          <a:xfrm>
            <a:off x="-1606744" y="1320652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레시피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22969922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recipeSearchList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레시피 게시판 검색 페이지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recipeList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&gt;</a:t>
                </a:r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recipeSearchList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40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45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215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검색 분류를 선택 할 수 있다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37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검색어를 입력하여 관련된 레시피 글을 검색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472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검색 분류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,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검색어에 관련된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출력된다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577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글쓰기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addRecipe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글 작성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577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검색어에 관련된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표시되며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제목을 클릭하면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recipeDetail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상세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552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한 페이지에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10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개의 게시글을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보여줄수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더 많은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을 보기 위해 페이지를 전환 할 수 있다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3722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3722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722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722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722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722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722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26" name="타원 25">
            <a:extLst>
              <a:ext uri="{FF2B5EF4-FFF2-40B4-BE49-F238E27FC236}">
                <a16:creationId xmlns:a16="http://schemas.microsoft.com/office/drawing/2014/main" id="{71B5770F-3B36-4A53-8EE8-6FA32674AB13}"/>
              </a:ext>
            </a:extLst>
          </p:cNvPr>
          <p:cNvSpPr/>
          <p:nvPr/>
        </p:nvSpPr>
        <p:spPr>
          <a:xfrm>
            <a:off x="2425289" y="229862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A61EFE4-9D07-4344-BCA8-2BA07048AF4F}"/>
              </a:ext>
            </a:extLst>
          </p:cNvPr>
          <p:cNvSpPr/>
          <p:nvPr/>
        </p:nvSpPr>
        <p:spPr>
          <a:xfrm>
            <a:off x="8332434" y="229862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A136AB-02F0-4B81-90BF-D4F3142C5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15" y="1120372"/>
            <a:ext cx="8096202" cy="5737627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7FE64251-0803-45FA-83CF-4D7C0D7E376E}"/>
              </a:ext>
            </a:extLst>
          </p:cNvPr>
          <p:cNvSpPr/>
          <p:nvPr/>
        </p:nvSpPr>
        <p:spPr>
          <a:xfrm>
            <a:off x="5237299" y="31010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C0A1821-475D-436B-BF46-B1F02A120E84}"/>
              </a:ext>
            </a:extLst>
          </p:cNvPr>
          <p:cNvSpPr/>
          <p:nvPr/>
        </p:nvSpPr>
        <p:spPr>
          <a:xfrm>
            <a:off x="6915032" y="31010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A371839-A509-4EC6-90B1-361E66A69C45}"/>
              </a:ext>
            </a:extLst>
          </p:cNvPr>
          <p:cNvSpPr/>
          <p:nvPr/>
        </p:nvSpPr>
        <p:spPr>
          <a:xfrm>
            <a:off x="2425289" y="380969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6A58274-26F3-4F75-9064-3A3EB1A27CE6}"/>
              </a:ext>
            </a:extLst>
          </p:cNvPr>
          <p:cNvSpPr/>
          <p:nvPr/>
        </p:nvSpPr>
        <p:spPr>
          <a:xfrm>
            <a:off x="4607399" y="31010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F4BBD99-146A-45B3-B29F-E1CC9A9AFBFC}"/>
              </a:ext>
            </a:extLst>
          </p:cNvPr>
          <p:cNvSpPr/>
          <p:nvPr/>
        </p:nvSpPr>
        <p:spPr>
          <a:xfrm>
            <a:off x="7444388" y="310100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D800C0E-4D69-43C9-B468-5BFEBAFC510E}"/>
              </a:ext>
            </a:extLst>
          </p:cNvPr>
          <p:cNvSpPr/>
          <p:nvPr/>
        </p:nvSpPr>
        <p:spPr>
          <a:xfrm>
            <a:off x="3321613" y="486641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52AA3A97-2385-4E37-B771-798494B5B232}"/>
              </a:ext>
            </a:extLst>
          </p:cNvPr>
          <p:cNvSpPr txBox="1">
            <a:spLocks/>
          </p:cNvSpPr>
          <p:nvPr/>
        </p:nvSpPr>
        <p:spPr>
          <a:xfrm>
            <a:off x="-1606744" y="1320652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레시피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검색 페이지</a:t>
            </a:r>
          </a:p>
        </p:txBody>
      </p:sp>
    </p:spTree>
    <p:extLst>
      <p:ext uri="{BB962C8B-B14F-4D97-AF65-F5344CB8AC3E}">
        <p14:creationId xmlns:p14="http://schemas.microsoft.com/office/powerpoint/2010/main" val="22620881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4411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913121" y="821429"/>
            <a:ext cx="8093796" cy="276430"/>
            <a:chOff x="3320717" y="1159744"/>
            <a:chExt cx="8093796" cy="276430"/>
          </a:xfrm>
          <a:solidFill>
            <a:schemeClr val="accent1"/>
          </a:solidFill>
        </p:grpSpPr>
        <p:grpSp>
          <p:nvGrpSpPr>
            <p:cNvPr id="12" name="그룹 11"/>
            <p:cNvGrpSpPr/>
            <p:nvPr/>
          </p:nvGrpSpPr>
          <p:grpSpPr>
            <a:xfrm>
              <a:off x="3320717" y="1159744"/>
              <a:ext cx="8093796" cy="276430"/>
              <a:chOff x="3320717" y="1159744"/>
              <a:chExt cx="8093796" cy="276430"/>
            </a:xfrm>
            <a:grpFill/>
          </p:grpSpPr>
          <p:sp>
            <p:nvSpPr>
              <p:cNvPr id="19" name="직사각형 18"/>
              <p:cNvSpPr/>
              <p:nvPr/>
            </p:nvSpPr>
            <p:spPr>
              <a:xfrm>
                <a:off x="3320717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4669683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1"/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addRecipe</a:t>
                </a:r>
                <a:endParaRPr lang="ko-KR" altLang="en-US" sz="1000" dirty="0">
                  <a:solidFill>
                    <a:schemeClr val="tx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018649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367615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레시피 게시판 글 작성 페이지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718253" y="1159744"/>
                <a:ext cx="1348966" cy="2764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0065547" y="1159744"/>
                <a:ext cx="1348966" cy="2764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Header&gt;</a:t>
                </a:r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recipeList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&gt;</a:t>
                </a:r>
                <a:r>
                  <a:rPr lang="en-US" altLang="ko-KR" sz="1000" dirty="0" err="1">
                    <a:solidFill>
                      <a:schemeClr val="tx1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addRecipe</a:t>
                </a:r>
                <a:endParaRPr lang="ko-KR" altLang="en-US" sz="1000" dirty="0">
                  <a:solidFill>
                    <a:schemeClr val="tx1"/>
                  </a:solidFill>
                  <a:ea typeface="KoPubWorld돋움체 Light" panose="0000030000000000000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668315" y="1176259"/>
              <a:ext cx="660903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</a:t>
              </a:r>
              <a:r>
                <a:rPr lang="en-US" altLang="ko-KR" sz="1000" dirty="0">
                  <a:solidFill>
                    <a:schemeClr val="bg1"/>
                  </a:solidFill>
                </a:rPr>
                <a:t>ID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5045" y="1174900"/>
              <a:ext cx="740058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이름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9093" y="1182258"/>
              <a:ext cx="740058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</a:rPr>
                <a:t>화면 경로</a:t>
              </a:r>
            </a:p>
          </p:txBody>
        </p:sp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CDB74850-970D-4FD2-9504-58947EE1C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9683" y="441158"/>
            <a:ext cx="2662989" cy="436978"/>
          </a:xfrm>
        </p:spPr>
        <p:txBody>
          <a:bodyPr>
            <a:normAutofit fontScale="90000"/>
          </a:bodyPr>
          <a:lstStyle/>
          <a:p>
            <a:r>
              <a:rPr lang="ko-KR" altLang="en-US" sz="2000" b="1" dirty="0">
                <a:solidFill>
                  <a:srgbClr val="164597"/>
                </a:solidFill>
              </a:rPr>
              <a:t>스토리보드의 화면 설계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692C740-8D28-45BF-9455-FC306C243F3F}"/>
              </a:ext>
            </a:extLst>
          </p:cNvPr>
          <p:cNvGraphicFramePr>
            <a:graphicFrameLocks noGrp="1"/>
          </p:cNvGraphicFramePr>
          <p:nvPr/>
        </p:nvGraphicFramePr>
        <p:xfrm>
          <a:off x="9819368" y="835965"/>
          <a:ext cx="2166963" cy="594772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7774">
                  <a:extLst>
                    <a:ext uri="{9D8B030D-6E8A-4147-A177-3AD203B41FA5}">
                      <a16:colId xmlns:a16="http://schemas.microsoft.com/office/drawing/2014/main" val="1845836248"/>
                    </a:ext>
                  </a:extLst>
                </a:gridCol>
                <a:gridCol w="1829189">
                  <a:extLst>
                    <a:ext uri="{9D8B030D-6E8A-4147-A177-3AD203B41FA5}">
                      <a16:colId xmlns:a16="http://schemas.microsoft.com/office/drawing/2014/main" val="705053840"/>
                    </a:ext>
                  </a:extLst>
                </a:gridCol>
              </a:tblGrid>
              <a:tr h="403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700" dirty="0"/>
                        <a:t>No</a:t>
                      </a:r>
                      <a:endParaRPr lang="ko-KR" altLang="en-US" sz="7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Description</a:t>
                      </a:r>
                      <a:endParaRPr lang="ko-KR" altLang="en-US" sz="900" dirty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586059243"/>
                  </a:ext>
                </a:extLst>
              </a:tr>
              <a:tr h="4208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1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사용자가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제목을 입력한다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1712119797"/>
                  </a:ext>
                </a:extLst>
              </a:tr>
              <a:tr h="4329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2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현재 로그인 한 상태인 회원의 아이디를 보여준다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631899520"/>
                  </a:ext>
                </a:extLst>
              </a:tr>
              <a:tr h="393189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3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686" marR="106686" marT="53343" marB="5334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사용자가 </a:t>
                      </a:r>
                      <a:r>
                        <a:rPr lang="ko-KR" altLang="en-US" sz="800" baseline="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레시피글의</a:t>
                      </a:r>
                      <a:r>
                        <a:rPr lang="ko-KR" altLang="en-US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내용을 입력한다</a:t>
                      </a:r>
                      <a:r>
                        <a:rPr lang="en-US" altLang="ko-KR" sz="800" baseline="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106686" marR="106686" marT="53343" marB="53343"/>
                </a:tc>
                <a:extLst>
                  <a:ext uri="{0D108BD9-81ED-4DB2-BD59-A6C34878D82A}">
                    <a16:rowId xmlns:a16="http://schemas.microsoft.com/office/drawing/2014/main" val="3430787293"/>
                  </a:ext>
                </a:extLst>
              </a:tr>
              <a:tr h="5770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파일 선택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Q&amp;A 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작성에 필요한 이미지를 업로드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할수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있고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업로드된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파일이름을 보여준다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315764864"/>
                  </a:ext>
                </a:extLst>
              </a:tr>
              <a:tr h="4148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5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추가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이미지를 업로드 할 수 있는 버튼이 나타난다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/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443517089"/>
                  </a:ext>
                </a:extLst>
              </a:tr>
              <a:tr h="4148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6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삭제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이미지 업로드 버튼이 사라진다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856458161"/>
                  </a:ext>
                </a:extLst>
              </a:tr>
              <a:tr h="5770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7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작성이 완료된 후 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작성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해당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레시피글이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 되며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124144719"/>
                  </a:ext>
                </a:extLst>
              </a:tr>
              <a:tr h="4551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8</a:t>
                      </a: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‘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취소</a:t>
                      </a:r>
                      <a:r>
                        <a:rPr lang="en-US" altLang="ko-KR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’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버튼을 클릭하면 </a:t>
                      </a:r>
                      <a:r>
                        <a:rPr lang="ko-KR" altLang="en-US" sz="800" dirty="0" err="1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레시피글</a:t>
                      </a:r>
                      <a:r>
                        <a:rPr lang="ko-KR" altLang="en-US" sz="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 작성을 취소하고 되며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recipeList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레시피 게시판 메인 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로 이동한다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8580442"/>
                  </a:ext>
                </a:extLst>
              </a:tr>
              <a:tr h="3715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280147954"/>
                  </a:ext>
                </a:extLst>
              </a:tr>
              <a:tr h="3715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120515420"/>
                  </a:ext>
                </a:extLst>
              </a:tr>
              <a:tr h="3715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2789229632"/>
                  </a:ext>
                </a:extLst>
              </a:tr>
              <a:tr h="3715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446363348"/>
                  </a:ext>
                </a:extLst>
              </a:tr>
              <a:tr h="3715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89512" marR="89512" marT="44756" marB="44756"/>
                </a:tc>
                <a:extLst>
                  <a:ext uri="{0D108BD9-81ED-4DB2-BD59-A6C34878D82A}">
                    <a16:rowId xmlns:a16="http://schemas.microsoft.com/office/drawing/2014/main" val="3062866458"/>
                  </a:ext>
                </a:extLst>
              </a:tr>
            </a:tbl>
          </a:graphicData>
        </a:graphic>
      </p:graphicFrame>
      <p:sp>
        <p:nvSpPr>
          <p:cNvPr id="26" name="타원 25">
            <a:extLst>
              <a:ext uri="{FF2B5EF4-FFF2-40B4-BE49-F238E27FC236}">
                <a16:creationId xmlns:a16="http://schemas.microsoft.com/office/drawing/2014/main" id="{71B5770F-3B36-4A53-8EE8-6FA32674AB13}"/>
              </a:ext>
            </a:extLst>
          </p:cNvPr>
          <p:cNvSpPr/>
          <p:nvPr/>
        </p:nvSpPr>
        <p:spPr>
          <a:xfrm>
            <a:off x="2425289" y="229862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A61EFE4-9D07-4344-BCA8-2BA07048AF4F}"/>
              </a:ext>
            </a:extLst>
          </p:cNvPr>
          <p:cNvSpPr/>
          <p:nvPr/>
        </p:nvSpPr>
        <p:spPr>
          <a:xfrm>
            <a:off x="8332434" y="229862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8576656-2418-47C6-AE88-A319CD796E39}"/>
              </a:ext>
            </a:extLst>
          </p:cNvPr>
          <p:cNvSpPr/>
          <p:nvPr/>
        </p:nvSpPr>
        <p:spPr>
          <a:xfrm>
            <a:off x="1921622" y="167855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13C66E0-E6FA-48F6-878A-3BE9AB610A6B}"/>
              </a:ext>
            </a:extLst>
          </p:cNvPr>
          <p:cNvSpPr/>
          <p:nvPr/>
        </p:nvSpPr>
        <p:spPr>
          <a:xfrm>
            <a:off x="1921621" y="196430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0FE68AD-B26E-478A-AC8F-E2C5492CB767}"/>
              </a:ext>
            </a:extLst>
          </p:cNvPr>
          <p:cNvSpPr/>
          <p:nvPr/>
        </p:nvSpPr>
        <p:spPr>
          <a:xfrm>
            <a:off x="1921621" y="510933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80857F-1BBF-47FF-92B2-FE2CDF9C7CF7}"/>
              </a:ext>
            </a:extLst>
          </p:cNvPr>
          <p:cNvSpPr/>
          <p:nvPr/>
        </p:nvSpPr>
        <p:spPr>
          <a:xfrm>
            <a:off x="1921620" y="5682236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3C289BC-003F-4096-A7AD-9F0AE010108A}"/>
              </a:ext>
            </a:extLst>
          </p:cNvPr>
          <p:cNvSpPr/>
          <p:nvPr/>
        </p:nvSpPr>
        <p:spPr>
          <a:xfrm>
            <a:off x="2866462" y="5682235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84A5FD2-F795-4F3D-B32C-A24E44E0736D}"/>
              </a:ext>
            </a:extLst>
          </p:cNvPr>
          <p:cNvSpPr/>
          <p:nvPr/>
        </p:nvSpPr>
        <p:spPr>
          <a:xfrm>
            <a:off x="7179371" y="568223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B8EA5CB-A65E-4DAC-857A-51FF260100D4}"/>
              </a:ext>
            </a:extLst>
          </p:cNvPr>
          <p:cNvSpPr/>
          <p:nvPr/>
        </p:nvSpPr>
        <p:spPr>
          <a:xfrm>
            <a:off x="4064696" y="611085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B4B3D97-0B7D-44AB-A56C-A37B702926FD}"/>
              </a:ext>
            </a:extLst>
          </p:cNvPr>
          <p:cNvSpPr/>
          <p:nvPr/>
        </p:nvSpPr>
        <p:spPr>
          <a:xfrm>
            <a:off x="4694596" y="611085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1028A54-D21E-41DB-AAF9-A52E956D3781}"/>
              </a:ext>
            </a:extLst>
          </p:cNvPr>
          <p:cNvSpPr/>
          <p:nvPr/>
        </p:nvSpPr>
        <p:spPr>
          <a:xfrm>
            <a:off x="5335679" y="6110857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F14DF55-50A1-46FC-AC87-BE6ECBF51AD6}"/>
              </a:ext>
            </a:extLst>
          </p:cNvPr>
          <p:cNvSpPr/>
          <p:nvPr/>
        </p:nvSpPr>
        <p:spPr>
          <a:xfrm>
            <a:off x="5335679" y="5275840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DEDFED8-3A1F-4BF5-893D-329CC8E6629A}"/>
              </a:ext>
            </a:extLst>
          </p:cNvPr>
          <p:cNvSpPr/>
          <p:nvPr/>
        </p:nvSpPr>
        <p:spPr>
          <a:xfrm>
            <a:off x="5868691" y="527583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D02CAE3-0648-4FE0-A808-44D1D10A5DFA}"/>
              </a:ext>
            </a:extLst>
          </p:cNvPr>
          <p:cNvSpPr/>
          <p:nvPr/>
        </p:nvSpPr>
        <p:spPr>
          <a:xfrm>
            <a:off x="6413182" y="527583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B323D8-2346-4983-9BF1-D37A9EA88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" y="1120372"/>
            <a:ext cx="8100137" cy="5737627"/>
          </a:xfrm>
          <a:prstGeom prst="rect">
            <a:avLst/>
          </a:prstGeom>
        </p:spPr>
      </p:pic>
      <p:sp>
        <p:nvSpPr>
          <p:cNvPr id="41" name="타원 40">
            <a:extLst>
              <a:ext uri="{FF2B5EF4-FFF2-40B4-BE49-F238E27FC236}">
                <a16:creationId xmlns:a16="http://schemas.microsoft.com/office/drawing/2014/main" id="{9A6A1BB6-4035-48DE-AC9D-E2C31A38B09F}"/>
              </a:ext>
            </a:extLst>
          </p:cNvPr>
          <p:cNvSpPr/>
          <p:nvPr/>
        </p:nvSpPr>
        <p:spPr>
          <a:xfrm>
            <a:off x="2796354" y="291728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B794AB3-7A5C-461F-BE08-0746A52D71A0}"/>
              </a:ext>
            </a:extLst>
          </p:cNvPr>
          <p:cNvSpPr/>
          <p:nvPr/>
        </p:nvSpPr>
        <p:spPr>
          <a:xfrm>
            <a:off x="2796352" y="4469199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D8DF2DA-CE95-49C7-85CA-A0696623E417}"/>
              </a:ext>
            </a:extLst>
          </p:cNvPr>
          <p:cNvSpPr/>
          <p:nvPr/>
        </p:nvSpPr>
        <p:spPr>
          <a:xfrm>
            <a:off x="4383012" y="5153233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C49A2CE-794A-4755-82E0-0D904571A05C}"/>
              </a:ext>
            </a:extLst>
          </p:cNvPr>
          <p:cNvSpPr/>
          <p:nvPr/>
        </p:nvSpPr>
        <p:spPr>
          <a:xfrm>
            <a:off x="5069844" y="515323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2E96540-B130-419C-A749-65BA1B3BF2D3}"/>
              </a:ext>
            </a:extLst>
          </p:cNvPr>
          <p:cNvSpPr/>
          <p:nvPr/>
        </p:nvSpPr>
        <p:spPr>
          <a:xfrm>
            <a:off x="2796353" y="359504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33A7824-F33F-41B7-B79E-CEFDFD26AA61}"/>
              </a:ext>
            </a:extLst>
          </p:cNvPr>
          <p:cNvSpPr/>
          <p:nvPr/>
        </p:nvSpPr>
        <p:spPr>
          <a:xfrm>
            <a:off x="2796354" y="3256164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4D547B7-C590-4897-8B47-755BF5E96908}"/>
              </a:ext>
            </a:extLst>
          </p:cNvPr>
          <p:cNvSpPr/>
          <p:nvPr/>
        </p:nvSpPr>
        <p:spPr>
          <a:xfrm>
            <a:off x="7331555" y="4469198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B76ECE8-5BA6-4A24-9F3B-DCCF4396D1A4}"/>
              </a:ext>
            </a:extLst>
          </p:cNvPr>
          <p:cNvSpPr/>
          <p:nvPr/>
        </p:nvSpPr>
        <p:spPr>
          <a:xfrm>
            <a:off x="7331554" y="4783412"/>
            <a:ext cx="140215" cy="140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46" name="부제목 2">
            <a:extLst>
              <a:ext uri="{FF2B5EF4-FFF2-40B4-BE49-F238E27FC236}">
                <a16:creationId xmlns:a16="http://schemas.microsoft.com/office/drawing/2014/main" id="{94991CBB-472D-4EC4-BD43-F271D54F777A}"/>
              </a:ext>
            </a:extLst>
          </p:cNvPr>
          <p:cNvSpPr txBox="1">
            <a:spLocks/>
          </p:cNvSpPr>
          <p:nvPr/>
        </p:nvSpPr>
        <p:spPr>
          <a:xfrm>
            <a:off x="-1606744" y="1320652"/>
            <a:ext cx="5959151" cy="55008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accent1"/>
                </a:solidFill>
              </a:rPr>
              <a:t>레시피 게시판</a:t>
            </a:r>
            <a:endParaRPr lang="en-US" altLang="ko-KR" b="1" dirty="0">
              <a:solidFill>
                <a:schemeClr val="accent1"/>
              </a:solidFill>
            </a:endParaRPr>
          </a:p>
          <a:p>
            <a:r>
              <a:rPr lang="ko-KR" altLang="en-US" b="1" dirty="0">
                <a:solidFill>
                  <a:schemeClr val="accent1"/>
                </a:solidFill>
              </a:rPr>
              <a:t>글 작성 페이지</a:t>
            </a:r>
          </a:p>
        </p:txBody>
      </p:sp>
    </p:spTree>
    <p:extLst>
      <p:ext uri="{BB962C8B-B14F-4D97-AF65-F5344CB8AC3E}">
        <p14:creationId xmlns:p14="http://schemas.microsoft.com/office/powerpoint/2010/main" val="2144608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3176</TotalTime>
  <Words>10025</Words>
  <Application>Microsoft Office PowerPoint</Application>
  <PresentationFormat>와이드스크린</PresentationFormat>
  <Paragraphs>3268</Paragraphs>
  <Slides>122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27" baseType="lpstr">
      <vt:lpstr>KoPubWorld돋움체 Bold</vt:lpstr>
      <vt:lpstr>KoPubWorld돋움체 Light</vt:lpstr>
      <vt:lpstr>맑은 고딕</vt:lpstr>
      <vt:lpstr>Arial</vt:lpstr>
      <vt:lpstr>Office 테마</vt:lpstr>
      <vt:lpstr>화면 설계 구조</vt:lpstr>
      <vt:lpstr>화면 설계 구조</vt:lpstr>
      <vt:lpstr>표지</vt:lpstr>
      <vt:lpstr>개정 이력</vt:lpstr>
      <vt:lpstr>1 정보 구조도</vt:lpstr>
      <vt:lpstr>정보 구조도</vt:lpstr>
      <vt:lpstr>정보 구조도</vt:lpstr>
      <vt:lpstr>정보 구조도</vt:lpstr>
      <vt:lpstr>2 시스템 구조도</vt:lpstr>
      <vt:lpstr>시스템 구조도</vt:lpstr>
      <vt:lpstr>3 프로세스 흐름도</vt:lpstr>
      <vt:lpstr>프로세스 흐름도</vt:lpstr>
      <vt:lpstr>프로세스 흐름도</vt:lpstr>
      <vt:lpstr>프로세스 흐름도</vt:lpstr>
      <vt:lpstr>프로세스 흐름도</vt:lpstr>
      <vt:lpstr>프로세스 흐름도</vt:lpstr>
      <vt:lpstr>4 UI시스템 구조 설계서</vt:lpstr>
      <vt:lpstr>2 시스템 구조도</vt:lpstr>
      <vt:lpstr>5 스토리보드의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 설계</vt:lpstr>
      <vt:lpstr>스토리보드의 화면ID 정의</vt:lpstr>
      <vt:lpstr>스토리보드의 화면ID 정의</vt:lpstr>
      <vt:lpstr>스토리보드의 화면ID 정의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 구조</dc:title>
  <dc:creator>a</dc:creator>
  <cp:lastModifiedBy>user</cp:lastModifiedBy>
  <cp:revision>322</cp:revision>
  <dcterms:created xsi:type="dcterms:W3CDTF">2022-04-01T05:55:59Z</dcterms:created>
  <dcterms:modified xsi:type="dcterms:W3CDTF">2025-01-15T06:13:50Z</dcterms:modified>
</cp:coreProperties>
</file>